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</p:sldIdLst>
  <p:sldSz cy="9144000" cx="16256000"/>
  <p:notesSz cx="6858000" cy="9144000"/>
  <p:embeddedFontLst>
    <p:embeddedFont>
      <p:font typeface="Cabin"/>
      <p:regular r:id="rId62"/>
      <p:bold r:id="rId63"/>
      <p:italic r:id="rId64"/>
      <p:boldItalic r:id="rId6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Cabin-regular.fntdata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font" Target="fonts/Cabin-italic.fntdata"/><Relationship Id="rId63" Type="http://schemas.openxmlformats.org/officeDocument/2006/relationships/font" Target="fonts/Cabin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Cabin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6" name="Shape 40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1" name="Shape 41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418" name="Shape 41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9" name="Shape 41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420" name="Shape 42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4" name="Shape 424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3" name="Shape 43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80" name="Shape 680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6" name="Shape 68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1" name="Shape 69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8" name="Shape 69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9" name="Shape 69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00" name="Shape 70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4" name="Shape 704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3" name="Shape 71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6" name="Shape 72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9" name="Shape 72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2" name="Shape 7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7" name="Shape 73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44" name="Shape 74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5" name="Shape 74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46" name="Shape 74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0" name="Shape 75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59" name="Shape 75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1.png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0.jpg"/><Relationship Id="rId6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Loops and Iteration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155700" y="47117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5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3970175" y="7759700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40562" y="80898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Shape 23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39" name="Shape 23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240" name="Shape 240"/>
          <p:cNvCxnSpPr/>
          <p:nvPr/>
        </p:nvCxnSpPr>
        <p:spPr>
          <a:xfrm rot="10800000">
            <a:off x="10995700" y="2681850"/>
            <a:ext cx="30299" cy="40580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41" name="Shape 24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2" name="Shape 242"/>
          <p:cNvCxnSpPr/>
          <p:nvPr/>
        </p:nvCxnSpPr>
        <p:spPr>
          <a:xfrm>
            <a:off x="10991725" y="6788150"/>
            <a:ext cx="21783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3" name="Shape 24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44" name="Shape 244"/>
          <p:cNvCxnSpPr/>
          <p:nvPr/>
        </p:nvCxnSpPr>
        <p:spPr>
          <a:xfrm flipH="1" rot="10800000">
            <a:off x="10917236" y="7270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45" name="Shape 245"/>
          <p:cNvCxnSpPr/>
          <p:nvPr/>
        </p:nvCxnSpPr>
        <p:spPr>
          <a:xfrm flipH="1" rot="10800000">
            <a:off x="9220186" y="2133611"/>
            <a:ext cx="58800" cy="51545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46" name="Shape 246"/>
          <p:cNvCxnSpPr/>
          <p:nvPr/>
        </p:nvCxnSpPr>
        <p:spPr>
          <a:xfrm>
            <a:off x="9161461" y="7288211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7" name="Shape 24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474200" y="78867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3295312" y="18288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250" name="Shape 250"/>
          <p:cNvCxnSpPr/>
          <p:nvPr/>
        </p:nvCxnSpPr>
        <p:spPr>
          <a:xfrm flipH="1" rot="10800000">
            <a:off x="11563350" y="1304775"/>
            <a:ext cx="3002099" cy="2858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1" name="Shape 25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b="1" lang="en-US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baseline="0" i="0" lang="en-US" sz="3000" u="none" cap="none" strike="noStrike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252" name="Shape 25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3" name="Shape 25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4" name="Shape 25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255" name="Shape 25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6" name="Shape 256"/>
          <p:cNvCxnSpPr>
            <a:endCxn id="25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7" name="Shape 25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</a:p>
        </p:txBody>
      </p:sp>
      <p:cxnSp>
        <p:nvCxnSpPr>
          <p:cNvPr id="259" name="Shape 259"/>
          <p:cNvCxnSpPr>
            <a:endCxn id="25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0" name="Shape 260"/>
          <p:cNvCxnSpPr/>
          <p:nvPr/>
        </p:nvCxnSpPr>
        <p:spPr>
          <a:xfrm rot="10800000">
            <a:off x="13213562" y="622619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155700" y="21463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keep going until  a logical condition becomes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Definite Loop with Strings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  <a:b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sz="36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88" name="Shape 288"/>
          <p:cNvCxnSpPr/>
          <p:nvPr/>
        </p:nvCxnSpPr>
        <p:spPr>
          <a:xfrm flipH="1">
            <a:off x="8809849" y="4534150"/>
            <a:ext cx="1609200" cy="10185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3870499" y="5989100"/>
            <a:ext cx="6599100" cy="2267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0" name="Shape 290"/>
          <p:cNvCxnSpPr/>
          <p:nvPr/>
        </p:nvCxnSpPr>
        <p:spPr>
          <a:xfrm flipH="1">
            <a:off x="8830249" y="4024100"/>
            <a:ext cx="1588800" cy="14064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1" name="Shape 291"/>
          <p:cNvCxnSpPr/>
          <p:nvPr/>
        </p:nvCxnSpPr>
        <p:spPr>
          <a:xfrm flipH="1">
            <a:off x="8809749" y="4997400"/>
            <a:ext cx="1690800" cy="6369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029725" y="0"/>
            <a:ext cx="95757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  <p:cxnSp>
        <p:nvCxnSpPr>
          <p:cNvPr id="299" name="Shape 29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0" name="Shape 30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02" name="Shape 30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3" name="Shape 303"/>
          <p:cNvCxnSpPr>
            <a:stCxn id="30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5" name="Shape 30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07" name="Shape 307"/>
          <p:cNvCxnSpPr/>
          <p:nvPr/>
        </p:nvCxnSpPr>
        <p:spPr>
          <a:xfrm flipH="1" rot="10800000">
            <a:off x="3055937" y="6000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8" name="Shape 30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0" name="Shape 31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 off!'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baseline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5508625" y="7048500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Definite loops (for loops) have explicit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These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move through the sequence or set. </a:t>
            </a:r>
          </a:p>
        </p:txBody>
      </p:sp>
      <p:cxnSp>
        <p:nvCxnSpPr>
          <p:cNvPr id="315" name="Shape 31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at In...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955275" y="2540000"/>
            <a:ext cx="5981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ough the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i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7366000" y="3911600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1071225" y="3517900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Five-element sequence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 flipH="1" rot="10800000">
            <a:off x="11964986" y="4187537"/>
            <a:ext cx="794999" cy="107820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Shape 33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34" name="Shape 334"/>
          <p:cNvCxnSpPr>
            <a:endCxn id="335" idx="2"/>
          </p:cNvCxnSpPr>
          <p:nvPr/>
        </p:nvCxnSpPr>
        <p:spPr>
          <a:xfrm flipH="1" rot="10800000">
            <a:off x="6472250" y="2768699"/>
            <a:ext cx="42900" cy="587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36" name="Shape 336"/>
          <p:cNvCxnSpPr>
            <a:stCxn id="33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8" name="Shape 338"/>
          <p:cNvCxnSpPr/>
          <p:nvPr/>
        </p:nvCxnSpPr>
        <p:spPr>
          <a:xfrm flipH="1" rot="10800000">
            <a:off x="3170237" y="4502112"/>
            <a:ext cx="3328200" cy="4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9" name="Shape 33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40" name="Shape 340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1" name="Shape 34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2" name="Shape 34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3" name="Shape 34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baseline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32994" lvl="0" marL="495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32994" lvl="0" marL="495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Shape 35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3" name="Shape 35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54" name="Shape 35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55" name="Shape 355"/>
          <p:cNvCxnSpPr/>
          <p:nvPr/>
        </p:nvCxnSpPr>
        <p:spPr>
          <a:xfrm flipH="1" rot="10800000">
            <a:off x="6853237" y="27877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6" name="Shape 356"/>
          <p:cNvCxnSpPr>
            <a:stCxn id="35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8" name="Shape 35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9" name="Shape 35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60" name="Shape 360"/>
          <p:cNvCxnSpPr/>
          <p:nvPr/>
        </p:nvCxnSpPr>
        <p:spPr>
          <a:xfrm flipH="1" rot="10800000">
            <a:off x="34623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2" name="Shape 36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3" name="Shape 36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baseline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cxnSp>
        <p:nvCxnSpPr>
          <p:cNvPr id="366" name="Shape 366"/>
          <p:cNvCxnSpPr/>
          <p:nvPr/>
        </p:nvCxnSpPr>
        <p:spPr>
          <a:xfrm flipH="1" rot="10800000">
            <a:off x="13185775" y="915987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7" name="Shape 367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369" name="Shape 369"/>
          <p:cNvCxnSpPr/>
          <p:nvPr/>
        </p:nvCxnSpPr>
        <p:spPr>
          <a:xfrm flipH="1" rot="10800000">
            <a:off x="13181012" y="1825625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0" name="Shape 370"/>
          <p:cNvCxnSpPr/>
          <p:nvPr/>
        </p:nvCxnSpPr>
        <p:spPr>
          <a:xfrm flipH="1" rot="10800000">
            <a:off x="13181012" y="2630486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1" name="Shape 371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373" name="Shape 373"/>
          <p:cNvCxnSpPr/>
          <p:nvPr/>
        </p:nvCxnSpPr>
        <p:spPr>
          <a:xfrm flipH="1" rot="10800000">
            <a:off x="13181012" y="3459162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4" name="Shape 374"/>
          <p:cNvCxnSpPr/>
          <p:nvPr/>
        </p:nvCxnSpPr>
        <p:spPr>
          <a:xfrm flipH="1" rot="10800000">
            <a:off x="13181012" y="4310062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5" name="Shape 375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377" name="Shape 377"/>
          <p:cNvCxnSpPr/>
          <p:nvPr/>
        </p:nvCxnSpPr>
        <p:spPr>
          <a:xfrm flipH="1" rot="10800000">
            <a:off x="13181012" y="5208587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8" name="Shape 378"/>
          <p:cNvCxnSpPr/>
          <p:nvPr/>
        </p:nvCxnSpPr>
        <p:spPr>
          <a:xfrm flipH="1" rot="10800000">
            <a:off x="13181012" y="6107111"/>
            <a:ext cx="12699" cy="306386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9" name="Shape 379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381" name="Shape 381"/>
          <p:cNvCxnSpPr/>
          <p:nvPr/>
        </p:nvCxnSpPr>
        <p:spPr>
          <a:xfrm flipH="1" rot="10800000">
            <a:off x="13181012" y="6934200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2" name="Shape 382"/>
          <p:cNvCxnSpPr/>
          <p:nvPr/>
        </p:nvCxnSpPr>
        <p:spPr>
          <a:xfrm flipH="1" rot="10800000">
            <a:off x="13181012" y="7808911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3" name="Shape 383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386" name="Shape 386"/>
          <p:cNvCxnSpPr>
            <a:endCxn id="365" idx="1"/>
          </p:cNvCxnSpPr>
          <p:nvPr/>
        </p:nvCxnSpPr>
        <p:spPr>
          <a:xfrm flipH="1" rot="10800000">
            <a:off x="4919600" y="2393999"/>
            <a:ext cx="477900" cy="3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638525" y="152350"/>
            <a:ext cx="7810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Repeated Steps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558075" y="2184400"/>
            <a:ext cx="41043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cxnSp>
        <p:nvCxnSpPr>
          <p:cNvPr id="94" name="Shape 94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95" name="Shape 95"/>
          <p:cNvCxnSpPr/>
          <p:nvPr/>
        </p:nvCxnSpPr>
        <p:spPr>
          <a:xfrm flipH="1">
            <a:off x="10891836" y="3554412"/>
            <a:ext cx="1958974" cy="512762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96" name="Shape 96"/>
          <p:cNvSpPr/>
          <p:nvPr/>
        </p:nvSpPr>
        <p:spPr>
          <a:xfrm>
            <a:off x="1422400" y="19050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97" name="Shape 97"/>
          <p:cNvCxnSpPr/>
          <p:nvPr/>
        </p:nvCxnSpPr>
        <p:spPr>
          <a:xfrm flipH="1" rot="10800000">
            <a:off x="2836861" y="3175000"/>
            <a:ext cx="20636" cy="231774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98" name="Shape 98"/>
          <p:cNvCxnSpPr/>
          <p:nvPr/>
        </p:nvCxnSpPr>
        <p:spPr>
          <a:xfrm rot="10800000">
            <a:off x="4279899" y="25336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9" name="Shape 99"/>
          <p:cNvCxnSpPr/>
          <p:nvPr/>
        </p:nvCxnSpPr>
        <p:spPr>
          <a:xfrm flipH="1" rot="10800000">
            <a:off x="5024437" y="25336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00" name="Shape 100"/>
          <p:cNvCxnSpPr/>
          <p:nvPr/>
        </p:nvCxnSpPr>
        <p:spPr>
          <a:xfrm flipH="1">
            <a:off x="5024450" y="5232500"/>
            <a:ext cx="4799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2852736" y="5535612"/>
            <a:ext cx="2187600" cy="1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2" name="Shape 102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103" name="Shape 103"/>
          <p:cNvCxnSpPr/>
          <p:nvPr/>
        </p:nvCxnSpPr>
        <p:spPr>
          <a:xfrm flipH="1" rot="10800000">
            <a:off x="2840036" y="59372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6" name="Shape 106"/>
          <p:cNvCxnSpPr/>
          <p:nvPr/>
        </p:nvCxnSpPr>
        <p:spPr>
          <a:xfrm rot="10800000">
            <a:off x="10872786" y="4448174"/>
            <a:ext cx="2035175" cy="1101725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07" name="Shape 107"/>
          <p:cNvSpPr txBox="1"/>
          <p:nvPr/>
        </p:nvSpPr>
        <p:spPr>
          <a:xfrm>
            <a:off x="5024425" y="7124700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Loops (repeated steps) have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Often these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go through a sequence of numbers.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'Blastoff'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581400" y="31877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3073061" y="2019300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Blastoff!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568700" y="44069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n -1</a:t>
            </a:r>
          </a:p>
        </p:txBody>
      </p:sp>
      <p:cxnSp>
        <p:nvCxnSpPr>
          <p:cNvPr id="115" name="Shape 115"/>
          <p:cNvCxnSpPr/>
          <p:nvPr/>
        </p:nvCxnSpPr>
        <p:spPr>
          <a:xfrm flipH="1">
            <a:off x="5019650" y="4021900"/>
            <a:ext cx="4799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162000" y="1486000"/>
            <a:ext cx="13932000" cy="598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 Idioms:</a:t>
            </a:r>
            <a:b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We Do in Loops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Note: </a:t>
            </a: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Making 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smart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loops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1155700" y="2761975"/>
            <a:ext cx="6942599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trick is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knowing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Set some variables to initial values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9159875" y="3911600"/>
            <a:ext cx="3148012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in data: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at the variables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a Set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034586" y="2657475"/>
            <a:ext cx="4052886" cy="498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$ python basicloop.py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63" name="Shape 46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988300" y="241300"/>
            <a:ext cx="68835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 Infinite Loop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8853467" y="3181350"/>
            <a:ext cx="45902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23" name="Shape 123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124" name="Shape 124"/>
          <p:cNvCxnSpPr/>
          <p:nvPr/>
        </p:nvCxnSpPr>
        <p:spPr>
          <a:xfrm flipH="1" rot="10800000">
            <a:off x="2836861" y="3175000"/>
            <a:ext cx="20636" cy="231774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4203675" y="2533524"/>
            <a:ext cx="819299" cy="7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6" name="Shape 126"/>
          <p:cNvCxnSpPr/>
          <p:nvPr/>
        </p:nvCxnSpPr>
        <p:spPr>
          <a:xfrm flipH="1" rot="10800000">
            <a:off x="5024437" y="25336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27" name="Shape 127"/>
          <p:cNvCxnSpPr>
            <a:stCxn id="128" idx="2"/>
          </p:cNvCxnSpPr>
          <p:nvPr/>
        </p:nvCxnSpPr>
        <p:spPr>
          <a:xfrm flipH="1">
            <a:off x="5024400" y="5156199"/>
            <a:ext cx="4800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131" name="Shape 131"/>
          <p:cNvCxnSpPr/>
          <p:nvPr/>
        </p:nvCxnSpPr>
        <p:spPr>
          <a:xfrm flipH="1" rot="10800000">
            <a:off x="2840036" y="59372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33" name="Shape 133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4" name="Shape 134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586162" y="3187700"/>
            <a:ext cx="2909887" cy="747711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8295899" y="7412450"/>
            <a:ext cx="5705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is wrong with this loop?</a:t>
            </a:r>
          </a:p>
        </p:txBody>
      </p:sp>
      <p:cxnSp>
        <p:nvCxnSpPr>
          <p:cNvPr id="140" name="Shape 140"/>
          <p:cNvCxnSpPr>
            <a:stCxn id="138" idx="2"/>
            <a:endCxn id="128" idx="0"/>
          </p:cNvCxnSpPr>
          <p:nvPr/>
        </p:nvCxnSpPr>
        <p:spPr>
          <a:xfrm flipH="1">
            <a:off x="5029105" y="3935411"/>
            <a:ext cx="12000" cy="471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04" name="Shape 50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23" name="Shape 52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6451600" y="6159500"/>
            <a:ext cx="5842000" cy="1308100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 txBox="1"/>
          <p:nvPr/>
        </p:nvSpPr>
        <p:spPr>
          <a:xfrm>
            <a:off x="2841625" y="6502400"/>
            <a:ext cx="27559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6642100" y="6259500"/>
            <a:ext cx="13842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5343525" y="3609975"/>
            <a:ext cx="10033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6642100" y="6259500"/>
            <a:ext cx="23108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6642100" y="6259500"/>
            <a:ext cx="19586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6642100" y="6259500"/>
            <a:ext cx="21813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6642100" y="6259500"/>
            <a:ext cx="23033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77" name="Shape 57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6642100" y="6259500"/>
            <a:ext cx="20699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924800" y="241300"/>
            <a:ext cx="65912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Another Loop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8853467" y="3181350"/>
            <a:ext cx="46829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</a:t>
            </a:r>
            <a:r>
              <a:rPr b="1" lang="en-US" sz="3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147" name="Shape 147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48" name="Shape 148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149" name="Shape 149"/>
          <p:cNvCxnSpPr/>
          <p:nvPr/>
        </p:nvCxnSpPr>
        <p:spPr>
          <a:xfrm flipH="1" rot="10800000">
            <a:off x="2836861" y="3175000"/>
            <a:ext cx="20636" cy="231774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150" name="Shape 150"/>
          <p:cNvCxnSpPr/>
          <p:nvPr/>
        </p:nvCxnSpPr>
        <p:spPr>
          <a:xfrm rot="10800000">
            <a:off x="4203675" y="2533625"/>
            <a:ext cx="777899" cy="158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 flipH="1" rot="10800000">
            <a:off x="5024437" y="25336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3" name="Shape 153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154" name="Shape 154"/>
          <p:cNvCxnSpPr/>
          <p:nvPr/>
        </p:nvCxnSpPr>
        <p:spPr>
          <a:xfrm flipH="1" rot="10800000">
            <a:off x="2840036" y="59372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55" name="Shape 155"/>
          <p:cNvCxnSpPr/>
          <p:nvPr/>
        </p:nvCxnSpPr>
        <p:spPr>
          <a:xfrm rot="10800000">
            <a:off x="1063625" y="2520950"/>
            <a:ext cx="36512" cy="3433761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56" name="Shape 156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7" name="Shape 157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397000" y="6096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0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581400" y="31877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9155111" y="7289800"/>
            <a:ext cx="46829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does this loop do?</a:t>
            </a:r>
          </a:p>
        </p:txBody>
      </p:sp>
      <p:cxnSp>
        <p:nvCxnSpPr>
          <p:cNvPr id="164" name="Shape 164"/>
          <p:cNvCxnSpPr>
            <a:stCxn id="165" idx="2"/>
          </p:cNvCxnSpPr>
          <p:nvPr/>
        </p:nvCxnSpPr>
        <p:spPr>
          <a:xfrm flipH="1">
            <a:off x="5024400" y="5156200"/>
            <a:ext cx="4800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6" name="Shape 166"/>
          <p:cNvCxnSpPr>
            <a:stCxn id="167" idx="2"/>
            <a:endCxn id="165" idx="0"/>
          </p:cNvCxnSpPr>
          <p:nvPr/>
        </p:nvCxnSpPr>
        <p:spPr>
          <a:xfrm flipH="1">
            <a:off x="5029105" y="3935412"/>
            <a:ext cx="12000" cy="471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largest value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If the current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number we are looking at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larger, it is the new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Counting in a Loop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zork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1216025" y="7651750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how many times we execute a loop, we introduce a </a:t>
            </a:r>
            <a:r>
              <a:rPr b="0" baseline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counter variable that starts at 0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</a:t>
            </a:r>
            <a:r>
              <a:rPr b="0" baseline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Summing in a Loop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1050925" y="7651750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add up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encounter in a loop,  we introduce a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 variable that starts at 0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the </a:t>
            </a:r>
            <a:r>
              <a:rPr b="0" baseline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Average in a Loop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count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averageloop.py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2981325" y="77787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just combines the </a:t>
            </a:r>
            <a:r>
              <a:rPr b="0" baseline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counting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patterns and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divides when the loop is done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Filtering in a Loop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number',value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2740025" y="75755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an</a:t>
            </a: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statement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 Using a Boolean Variable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found =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968100" y="7712825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just want to search and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starts at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is set to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soon as we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we are looking for.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How to find the smallest value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&lt;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smallbad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&lt;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b="1" baseline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smallest,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smallest.py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695325" y="7702550"/>
            <a:ext cx="1485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still have a variable that is the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far.  The first time through the loop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None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so we take the first </a:t>
            </a: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be the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664" name="Shape 66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774650" y="5304525"/>
            <a:ext cx="64305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7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Operators</a:t>
            </a:r>
          </a:p>
        </p:txBody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8140700" y="2603500"/>
            <a:ext cx="69468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 that can be used in logical expressions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Implies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the same as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Similar to, but stronger than </a:t>
            </a:r>
            <a:r>
              <a:rPr b="0" baseline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also is a logical operator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1234725" y="3184825"/>
            <a:ext cx="6903300" cy="51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(indefinite)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break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continue</a:t>
            </a:r>
          </a:p>
        </p:txBody>
      </p:sp>
      <p:sp>
        <p:nvSpPr>
          <p:cNvPr id="716" name="Shape 716"/>
          <p:cNvSpPr txBox="1"/>
          <p:nvPr>
            <p:ph idx="2" type="body"/>
          </p:nvPr>
        </p:nvSpPr>
        <p:spPr>
          <a:xfrm>
            <a:off x="8359600" y="2755900"/>
            <a:ext cx="69033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loops (definite)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 idioms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 or smallest</a:t>
            </a:r>
          </a:p>
        </p:txBody>
      </p:sp>
      <p:sp>
        <p:nvSpPr>
          <p:cNvPr id="717" name="Shape 717"/>
          <p:cNvSpPr txBox="1"/>
          <p:nvPr>
            <p:ph type="title"/>
          </p:nvPr>
        </p:nvSpPr>
        <p:spPr>
          <a:xfrm>
            <a:off x="927100" y="241300"/>
            <a:ext cx="134805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3" name="Shape 7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Shape 7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Shape 765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774650" y="5304525"/>
            <a:ext cx="68741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184" name="Shape 184"/>
          <p:cNvCxnSpPr/>
          <p:nvPr/>
        </p:nvCxnSpPr>
        <p:spPr>
          <a:xfrm rot="10800000">
            <a:off x="3082749" y="7565975"/>
            <a:ext cx="522900" cy="6434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85" name="Shape 185"/>
          <p:cNvCxnSpPr/>
          <p:nvPr/>
        </p:nvCxnSpPr>
        <p:spPr>
          <a:xfrm flipH="1" rot="10800000">
            <a:off x="3025775" y="7310661"/>
            <a:ext cx="2035499" cy="2379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hape 19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91" name="Shape 19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192" name="Shape 192"/>
          <p:cNvCxnSpPr/>
          <p:nvPr/>
        </p:nvCxnSpPr>
        <p:spPr>
          <a:xfrm flipH="1" rot="10800000">
            <a:off x="10985100" y="2425800"/>
            <a:ext cx="51300" cy="39545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193" name="Shape 19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4" name="Shape 194"/>
          <p:cNvCxnSpPr>
            <a:stCxn id="195" idx="0"/>
            <a:endCxn id="196" idx="2"/>
          </p:cNvCxnSpPr>
          <p:nvPr/>
        </p:nvCxnSpPr>
        <p:spPr>
          <a:xfrm flipH="1" rot="10800000">
            <a:off x="13169949" y="3149800"/>
            <a:ext cx="50700" cy="2044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8" name="Shape 19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199" name="Shape 199"/>
          <p:cNvCxnSpPr/>
          <p:nvPr/>
        </p:nvCxnSpPr>
        <p:spPr>
          <a:xfrm flipH="1" rot="10800000">
            <a:off x="10942636" y="6889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0" name="Shape 200"/>
          <p:cNvCxnSpPr/>
          <p:nvPr/>
        </p:nvCxnSpPr>
        <p:spPr>
          <a:xfrm flipH="1" rot="10800000">
            <a:off x="9202736" y="1752611"/>
            <a:ext cx="58800" cy="51545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2" name="Shape 20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838111" y="1003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205" name="Shape 20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6" name="Shape 206"/>
          <p:cNvCxnSpPr/>
          <p:nvPr/>
        </p:nvCxnSpPr>
        <p:spPr>
          <a:xfrm flipH="1" rot="10800000">
            <a:off x="11952286" y="6145311"/>
            <a:ext cx="3849600" cy="1346100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07" name="Shape 20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 flipH="1" rot="10800000">
            <a:off x="1312400" y="3085225"/>
            <a:ext cx="1787100" cy="3770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0" name="Shape 21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6126162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87375" y="8337550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1968500" y="2235200"/>
            <a:ext cx="12738600" cy="149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968500" y="2235200"/>
            <a:ext cx="119991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b="0" baseline="0" i="1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current iteration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jumps to 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top of the loop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starts the next iteration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32" name="Shape 23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33" name="Shape 23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