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ppScanSingle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SECURITY ON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f97f5c-bc5e-4455-b470-411c3edbe49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(IAAS)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6c4a555-5ff6-4e1d-9ce7-0a9976629ea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2e56473-a99f-4634-89b6-8f7172b9a52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b735ee-5938-4ebd-a6b2-541aef2d1f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fb2ea3-745c-405f-b1eb-f33af9b2ec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777716b-e36e-4e9c-a239-6b9ed99dc12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045626d-55e3-4418-be11-683a26dbc1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9ba9d4c-b1c5-4cc3-a163-38b580121e0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6e097c-b3b2-482a-b92d-6da183602cb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a9dc36-09dc-4f1a-b026-5de71738def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47d308a-bbdb-4d94-96f9-d8006529d64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c477536-50e7-4945-92fa-14a0872b310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bc2ff1-ee54-44ca-bbff-c5dee9913cd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a04f7d8-6ae8-442f-8700-1f1c7e469cb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CONVERSION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154792b-bce2-4410-ab36-c1fab13c9e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69e47d4-2fe3-4292-8697-f3a7e3d04d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1ce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c455b2d-79dc-45c3-8a31-c72b924ec83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2f47a0-f793-4b45-ad11-782cc565df1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4c0c895-6016-404e-94ef-6c0b8848c76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f6e0937-6110-42eb-8988-3a1999854d2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f6e0937-6110-42eb-8988-3a1999854d7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pgraphd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GRAPH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ed11a2a-f743-4e4f-9324-0f19fc83c02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8A8E4-3920-11E5-ABE6-A2B0631DAC5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f9be306-ada9-4be4-8220-b666668d9c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 ON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4a429f4-a2f2-40e3-b155-29242c8f514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 ON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B04BA5-25BB-4E52-AAE5-9C7BEF86543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ntegration Test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bb6e58-e8b0-4742-9be8-235f2b7880f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otf-service-i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828e2a3-0867-4e18-95d7-efe1f5403d5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7e0f06-f1b8-4a62-96a0-08aa0bf9b59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24dec01-662b-4535-95b4-ac2af2e5499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2204a9-562b-4208-9c69-f08fb3254d0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9195c93-b622-439c-8b6c-d907ffa07a8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61d5457-0fe9-40a7-bf69-212bcce62df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1faf010-4107-4877-a571-fc9c8763c3d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62a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99223ac-93db-439d-9747-9b2fded8d07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a5a3f21-48a5-4cae-9fda-7879a4215ef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481bd8a-ee0c-421a-83f1-f2ce826b5c1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 ON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ae64702-dcaf-4851-964d-70dca671d43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f8ae94c-7a2e-4a2d-8603-3ed12f89021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db8bd7-0dfa-4712-b02e-cd142432216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54d7c7-6f05-46cd-bd43-4cea5ced86b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80339d1-9b78-44d7-b41a-edd3e8dbeb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-APM-Monitoring-Analytics-1.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fd0c9eb-df04-4255-98ac-cdaea7a41b6f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84df115-16cc-4330-9fec-1538dd7fc7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e17eb6f-6e2a-4b33-95ef-83bffe0833f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6cf27c4-009a-4a01-9928-067843528762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f5debff-044f-4292-b387-9c9a50ba81f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65a902-074a-4db9-adaa-cc75b1049a8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(IAAS)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106946b-99ba-493a-929e-0c97ead623d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FOR BLUEMIX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4c7a4d-2a2d-433f-a38d-9ebff43de3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ad36f36-e4c8-4bf5-b07d-189e3bcdb4a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b569e-03d7-44e4-a68c-6f567689a2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d20106-cf62-4dcf-8dd9-d27ae0f36e5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55f6faf-833f-4fcb-8ce9-f75c9954b2f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d91141-99e8-49bd-b6b6-b443e85bb0e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ea44f18-2a9c-4eda-8e57-2c72fd95410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278836c-9e56-4198-be3c-8b11e07c6aa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2971402-af4b-4f67-971b-ec46bbb6bd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sh-d6aece47-d840-45b0-8ab9-ad15354deee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f8800-0ee2-43ca-864b-1e29ce4fd8f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7640441-5a8b-4cc3-80b4-7a6e6dda23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1623ad-9df4-482e-87d9-cbb054b13e1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6e66e3a-519c-11e5-b264-54ee7514918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RETRIEVE AND RANK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622bdfb-3b04-4cea-b2f0-2872b0077d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BM_SecureGatewa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ba4cbd4-8a3e-479f-b651-11a3f2b587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cf4fb46-4a34-4dab-9023-1853e7dcda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B08BA3-D14D-4BD9-A5E6-EF67C52D35C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888FFEA-E976-4F83-B7EC-288233BF62E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5e638b-0e28-4ea7-bd29-d6bf82f39e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4452093-799c-414f-a7c5-97f8733d99d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b621b8a-0ec5-4475-a0f8-04e3b8f796d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626b8b7-f088-408e-91aa-1504442254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0c7e8b-6609-71eb-e136-0a0f0ef9c2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oiceAgent091520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VYATTA GATEWAY APPLIANCE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726690-71e2-11e5-83c6-db0c70b22ce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1231964-3f23-46f0-850e-07c7a02bb3a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b481b5a-1011-4073-899f-fe28f5a032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8a3f6e9-3a1b-4559-a529-26e94702518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79aafc2-1387-468d-a319-45ea576ce7f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590ddbd-4d7b-4e41-99ac-14d58037fa8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56040a-56bd-4cb3-a7c5-431af1ebc8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08fcf8e-4f19-4bd2-b3be-150f7026ee2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1" name="Object 50" descr="public/generated/icons/Applic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4" name="Object 53" descr="public/generated/icons/Us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Mobil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2017-11-28T09:28:14.173Z</dcterms:created>
  <dcterms:modified xsi:type="dcterms:W3CDTF">2017-11-28T09:28:14.173Z</dcterms:modified>
</cp:coreProperties>
</file>