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92.png" Type="http://schemas.openxmlformats.org/officeDocument/2006/relationships/image"/><Relationship Id="rId2" Target="../media/image193.png" Type="http://schemas.openxmlformats.org/officeDocument/2006/relationships/image"/><Relationship Id="rId3" Target="../media/image194.png" Type="http://schemas.openxmlformats.org/officeDocument/2006/relationships/image"/><Relationship Id="rId4" Target="../media/image195.png" Type="http://schemas.openxmlformats.org/officeDocument/2006/relationships/image"/><Relationship Id="rId5" Target="../media/image196.png" Type="http://schemas.openxmlformats.org/officeDocument/2006/relationships/image"/><Relationship Id="rId6" Target="../media/image197.png" Type="http://schemas.openxmlformats.org/officeDocument/2006/relationships/image"/><Relationship Id="rId7" Target="../media/image198.png" Type="http://schemas.openxmlformats.org/officeDocument/2006/relationships/image"/><Relationship Id="rId8" Target="../media/image199.png" Type="http://schemas.openxmlformats.org/officeDocument/2006/relationships/image"/><Relationship Id="rId9" Target="../media/image200.png" Type="http://schemas.openxmlformats.org/officeDocument/2006/relationships/image"/><Relationship Id="rId10" Target="../media/image201.png" Type="http://schemas.openxmlformats.org/officeDocument/2006/relationships/image"/><Relationship Id="rId11" Target="../media/image202.png" Type="http://schemas.openxmlformats.org/officeDocument/2006/relationships/image"/><Relationship Id="rId12" Target="../media/image203.png" Type="http://schemas.openxmlformats.org/officeDocument/2006/relationships/image"/><Relationship Id="rId13" Target="../media/image204.png" Type="http://schemas.openxmlformats.org/officeDocument/2006/relationships/image"/><Relationship Id="rId14" Target="../media/image205.png" Type="http://schemas.openxmlformats.org/officeDocument/2006/relationships/image"/><Relationship Id="rId15" Target="../media/image206.png" Type="http://schemas.openxmlformats.org/officeDocument/2006/relationships/image"/><Relationship Id="rId16" Target="../media/image207.png" Type="http://schemas.openxmlformats.org/officeDocument/2006/relationships/image"/><Relationship Id="rId17" Target="../media/image208.png" Type="http://schemas.openxmlformats.org/officeDocument/2006/relationships/image"/><Relationship Id="rId18" Target="../media/image209.png" Type="http://schemas.openxmlformats.org/officeDocument/2006/relationships/image"/><Relationship Id="rId19" Target="../media/image210.png" Type="http://schemas.openxmlformats.org/officeDocument/2006/relationships/image"/><Relationship Id="rId20" Target="../media/image211.png" Type="http://schemas.openxmlformats.org/officeDocument/2006/relationships/image"/><Relationship Id="rId21" Target="../media/image212.png" Type="http://schemas.openxmlformats.org/officeDocument/2006/relationships/image"/><Relationship Id="rId22" Target="../media/image213.png" Type="http://schemas.openxmlformats.org/officeDocument/2006/relationships/image"/><Relationship Id="rId23" Target="../media/image214.png" Type="http://schemas.openxmlformats.org/officeDocument/2006/relationships/image"/><Relationship Id="rId24" Target="../media/image215.png" Type="http://schemas.openxmlformats.org/officeDocument/2006/relationships/image"/><Relationship Id="rId25" Target="../media/image216.png" Type="http://schemas.openxmlformats.org/officeDocument/2006/relationships/image"/><Relationship Id="rId26" Target="../media/image217.png" Type="http://schemas.openxmlformats.org/officeDocument/2006/relationships/image"/><Relationship Id="rId27" Target="../media/image218.png" Type="http://schemas.openxmlformats.org/officeDocument/2006/relationships/image"/><Relationship Id="rId28" Target="../media/image219.png" Type="http://schemas.openxmlformats.org/officeDocument/2006/relationships/image"/><Relationship Id="rId29" Target="../media/image220.png" Type="http://schemas.openxmlformats.org/officeDocument/2006/relationships/image"/><Relationship Id="rId30" Target="../media/image221.png" Type="http://schemas.openxmlformats.org/officeDocument/2006/relationships/image"/><Relationship Id="rId31" Target="../media/image222.png" Type="http://schemas.openxmlformats.org/officeDocument/2006/relationships/image"/><Relationship Id="rId32" Target="../media/image223.png" Type="http://schemas.openxmlformats.org/officeDocument/2006/relationships/image"/><Relationship Id="rId33" Target="../media/image224.png" Type="http://schemas.openxmlformats.org/officeDocument/2006/relationships/image"/><Relationship Id="rId34" Target="../media/image225.png" Type="http://schemas.openxmlformats.org/officeDocument/2006/relationships/image"/><Relationship Id="rId35" Target="../media/image226.png" Type="http://schemas.openxmlformats.org/officeDocument/2006/relationships/image"/><Relationship Id="rId36" Target="../media/image22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8.png" Type="http://schemas.openxmlformats.org/officeDocument/2006/relationships/image"/><Relationship Id="rId2" Target="../media/image229.png" Type="http://schemas.openxmlformats.org/officeDocument/2006/relationships/image"/><Relationship Id="rId3" Target="../media/image230.png" Type="http://schemas.openxmlformats.org/officeDocument/2006/relationships/image"/><Relationship Id="rId4" Target="../media/image231.png" Type="http://schemas.openxmlformats.org/officeDocument/2006/relationships/image"/><Relationship Id="rId5" Target="../media/image232.png" Type="http://schemas.openxmlformats.org/officeDocument/2006/relationships/image"/><Relationship Id="rId6" Target="../media/image233.png" Type="http://schemas.openxmlformats.org/officeDocument/2006/relationships/image"/><Relationship Id="rId7" Target="../media/image234.png" Type="http://schemas.openxmlformats.org/officeDocument/2006/relationships/image"/><Relationship Id="rId8" Target="../media/image235.png" Type="http://schemas.openxmlformats.org/officeDocument/2006/relationships/image"/><Relationship Id="rId9" Target="../media/image236.png" Type="http://schemas.openxmlformats.org/officeDocument/2006/relationships/image"/><Relationship Id="rId10" Target="../media/image237.png" Type="http://schemas.openxmlformats.org/officeDocument/2006/relationships/image"/><Relationship Id="rId11" Target="../media/image238.png" Type="http://schemas.openxmlformats.org/officeDocument/2006/relationships/image"/><Relationship Id="rId12" Target="../media/image239.png" Type="http://schemas.openxmlformats.org/officeDocument/2006/relationships/image"/><Relationship Id="rId13" Target="../media/image240.png" Type="http://schemas.openxmlformats.org/officeDocument/2006/relationships/image"/><Relationship Id="rId14" Target="../media/image241.png" Type="http://schemas.openxmlformats.org/officeDocument/2006/relationships/image"/><Relationship Id="rId15" Target="../media/image242.png" Type="http://schemas.openxmlformats.org/officeDocument/2006/relationships/image"/><Relationship Id="rId16" Target="../media/image243.png" Type="http://schemas.openxmlformats.org/officeDocument/2006/relationships/image"/><Relationship Id="rId17" Target="../media/image244.png" Type="http://schemas.openxmlformats.org/officeDocument/2006/relationships/image"/><Relationship Id="rId18" Target="../media/image245.png" Type="http://schemas.openxmlformats.org/officeDocument/2006/relationships/image"/><Relationship Id="rId19" Target="../media/image246.png" Type="http://schemas.openxmlformats.org/officeDocument/2006/relationships/image"/><Relationship Id="rId20" Target="../media/image247.png" Type="http://schemas.openxmlformats.org/officeDocument/2006/relationships/image"/><Relationship Id="rId21" Target="../media/image248.png" Type="http://schemas.openxmlformats.org/officeDocument/2006/relationships/image"/><Relationship Id="rId22" Target="../media/image249.png" Type="http://schemas.openxmlformats.org/officeDocument/2006/relationships/image"/><Relationship Id="rId23" Target="../media/image250.png" Type="http://schemas.openxmlformats.org/officeDocument/2006/relationships/image"/><Relationship Id="rId24" Target="../media/image251.png" Type="http://schemas.openxmlformats.org/officeDocument/2006/relationships/image"/><Relationship Id="rId25" Target="../media/image252.png" Type="http://schemas.openxmlformats.org/officeDocument/2006/relationships/image"/><Relationship Id="rId26" Target="../media/image253.png" Type="http://schemas.openxmlformats.org/officeDocument/2006/relationships/image"/><Relationship Id="rId27" Target="../media/image254.png" Type="http://schemas.openxmlformats.org/officeDocument/2006/relationships/image"/><Relationship Id="rId28" Target="../media/image255.png" Type="http://schemas.openxmlformats.org/officeDocument/2006/relationships/image"/><Relationship Id="rId29" Target="../media/image256.png" Type="http://schemas.openxmlformats.org/officeDocument/2006/relationships/image"/><Relationship Id="rId30" Target="../media/image257.png" Type="http://schemas.openxmlformats.org/officeDocument/2006/relationships/image"/><Relationship Id="rId31" Target="../media/image258.png" Type="http://schemas.openxmlformats.org/officeDocument/2006/relationships/image"/><Relationship Id="rId32" Target="../media/image259.png" Type="http://schemas.openxmlformats.org/officeDocument/2006/relationships/image"/><Relationship Id="rId33" Target="../media/image260.png" Type="http://schemas.openxmlformats.org/officeDocument/2006/relationships/image"/><Relationship Id="rId34" Target="../media/image261.png" Type="http://schemas.openxmlformats.org/officeDocument/2006/relationships/image"/><Relationship Id="rId35" Target="../media/image262.png" Type="http://schemas.openxmlformats.org/officeDocument/2006/relationships/image"/><Relationship Id="rId36" Target="../media/image263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G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cb8f245-b1e5-4b68-8101-337d5881a36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5c4ae61-ae64-11e3-8e2c-00259086a7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12b94a0-c4a7-48b5-a527-fd27908b9a8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3b01d2d-5457-4269-8bd5-a7c815bd2f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BLUEMIX LOAD BALANCER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BUSINESSRULES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d02676b-1292-42f4-87be-a6c9af9bdbf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AUTOMATION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EVENT MANAGEMENT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ff97f5c-bc5e-4455-b470-411c3edbe49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5c4b0b8-ae64-11e3-8e2c-00259086a7b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louda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f82d241-d887-476b-8e57-ecf449c53d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6fad670-9d74-4138-8a14-709f5e6ac65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d871715-29c0-4aec-9d1d-3aee36dc8d6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d3a5a53-eb60-4f3c-8fd1-17f88585b6e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CATALOG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gen3-yp-e01c2709-b447-42ca-be55-4ef2e1b97fa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CONNECT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39a27c0-2f5f-4bb1-874d-cbe2fb918ca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REFINERY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9ba9d4c-b1c5-4cc3-a163-38b580121e0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SCIENCE EXPERIENCE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ON CLOUD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 ON CLOUD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a9dc36-09dc-4f1a-b026-5de71738def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edicated-vs-group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c477536-50e7-4945-92fa-14a0872b310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CLOUD EXCHANGE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COLOCATION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NETWORK SERVICE PROVIDER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154792b-bce2-4410-ab36-c1fab13c9e1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DREAMFACE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5c4b1ce-ae64-11e3-8e2c-00259086a7b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5fe2ce-9d99-ea08-4ad0-b27724d3b86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42f47a0-f793-4b45-ad11-782cc565df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4c0c895-6016-404e-94ef-6c0b8848c76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f6e0937-6110-42eb-8988-3a1999854d2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ed11a2a-f743-4e4f-9324-0f19fc83c02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6D8A8E4-3920-11E5-ABE6-A2B0631DAC5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f9be306-ada9-4be4-8220-b666668d9ca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4a429f4-a2f2-40e3-b155-29242c8f514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EB04BA5-25BB-4E52-AAE5-9C7BEF86543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ntegration Test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INTEGRATION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5bb6e58-e8b0-4742-9be8-235f2b7880f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277036c-9e56-4198-be3c-5b22e07c6aa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828e2a3-0867-4e18-95d7-efe1f5403d5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7e0f06-f1b8-4a62-96a0-08aa0bf9b59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4dec01-662b-4535-95b4-ac2af2e5499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INSURANCE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62204a9-562b-4208-9c69-f08fb3254d0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IQP IOT CODE-FREE APP DEVELOPMENT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9195c93-b622-439c-8b6c-d907ffa07a8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61d5457-0fe9-40a7-bf69-212bcce62df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gen4-yp-lift-e01c2709-b447-42ca-be55-4ef2e1b97fa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62a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481bd8a-ee0c-421a-83f1-f2ce826b5c1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ae64702-dcaf-4851-964d-70dca671d43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f8ae94c-7a2e-4a2d-8603-3ed12f89021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adb8bd7-0dfa-4712-b02e-cd142432216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54d7c7-6f05-46cd-bd43-4cea5ced86b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80339d1-9b78-44d7-b41a-edd3e8dbeb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APM-Monitoring-Analytics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d0c9eb-df04-4255-98ac-cdaea7a41b6f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84df115-16cc-4330-9fec-1538dd7fc77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e17eb6f-6e2a-4b33-95ef-83bffe0833f7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32737c-e24b-4836-9e37-d8cead9223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b6393bc-7d81-446b-9728-61b704f6eca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6cf27c4-009a-4a01-9928-067843528762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f5debff-044f-4292-b387-9c9a50ba81f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65a902-074a-4db9-adaa-cc75b1049a8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106946b-99ba-493a-929e-0c97ead623d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2d4c7a4d-2a2d-433f-a38d-9ebff43de33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ad36f36-e4c8-4bf5-b07d-189e3bcdb4a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b569e-03d7-44e4-a68c-6f567689a26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6d20106-cf62-4dcf-8dd9-d27ae0f36e5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55f6faf-833f-4fcb-8ce9-f75c9954b2f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a001640-21f1-466e-b6f0-d227c353a82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6d91141-99e8-49bd-b6b6-b443e85bb0e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fc44e05-4faa-43f2-a8a3-4795f31ddfa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43B3EB0-F56B-4753-92E4-093815814C1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ea44f18-2a9c-4eda-8e57-2c72fd95410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278836c-9e56-4198-be3c-8b11e07c6aa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public-vs-grou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2971402-af4b-4f67-971b-ec46bbb6bdb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sh-d6aece47-d840-45b0-8ab9-ad15354deee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1f8800-0ee2-43ca-864b-1e29ce4fd8f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640441-5a8b-4cc3-80b4-7a6e6dda23c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46da574-b8a5-4a06-89fb-107d2ae6cc0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c1623ad-9df4-482e-87d9-cbb054b13e1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caf631f-a273-4530-9a04-eed2bbaf39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14c9e07-7039-44a7-8eed-c508135829a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rb-e7c6e157-46fc-4efd-b1cb-7283f03c689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622bdfb-3b04-4cea-b2f0-2872b0077d7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BM_SecureGatewa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ba4cbd4-8a3e-479f-b651-11a3f2b5875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cf4fb46-4a34-4dab-9023-1853e7dcdaf8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B08BA3-D14D-4BD9-A5E6-EF67C52D35C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888FFEA-E976-4F83-B7EC-288233BF62E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55e638b-0e28-4ea7-bd29-d6bf82f39e7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35fb8c-bc5b-431b-859e-3861771d584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a4452093-799c-414f-a7c5-97f8733d99d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acdbc42-8965-48f9-8a3c-1c728b6ed2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82c1d79-9176-4597-9cff-941a8d6cfd4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b621b8a-0ec5-4475-a0f8-04e3b8f796d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cf956de-e7c2-4a02-8f3b-ae554fa55cf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26b8b7-f088-408e-91aa-15044422543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1c54af-979b-47eb-b97a-4b6aa4aaebfb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29b4669-547f-4e89-81f6-2330d243f53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d21bda7-1875-4cf9-a63a-e2680cea472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vpn-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2e736-5bcb-ce40-0ee1-c270f1375ab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0c7e8b-6609-71eb-e136-0a0f0ef9c2a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67a758f-e307-45ea-84a3-e9bf46e111e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KNOWLEDGE KITS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aa8e2c-1121-4592-94ed-8b7414eb33b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726690-71e2-11e5-83c6-db0c70b22ce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231964-3f23-46f0-850e-07c7a02bb3a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b481b5a-1011-4073-899f-fe28f5a032f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79aafc2-1387-468d-a319-45ea576ce7f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590ddbd-4d7b-4e41-99ac-14d58037fa8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56040a-56bd-4cb3-a7c5-431af1ebc89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XPERTRULE DECISION AUTOMATION FOR NODE-RED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dd3cc41-1774-4bf7-9044-22d93dfa685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08fcf8e-4f19-4bd2-b3be-150f7026ee2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PI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ess Controll 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lert Notific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pplication 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ackend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o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Rest Serv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tribution Cent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ample Data Se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l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Generat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Hyperledg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Data Science Experie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Z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D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stall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ist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edi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bound Call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nso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 Provid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2017-12-01T10:03:28.271Z</dcterms:created>
  <dcterms:modified xsi:type="dcterms:W3CDTF">2017-12-01T10:03:28.271Z</dcterms:modified>
</cp:coreProperties>
</file>