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Pacifico"/>
      <p:regular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7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acific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tnext.io/implementing-json-web-tokens-passport-js-in-a-javascript-application-with-react-b86b1f313436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xplenty-blog/the-sql-vs-nosql-difference-mysql-vs-mongodb-32c9980e67b2" TargetMode="External"/><Relationship Id="rId3" Type="http://schemas.openxmlformats.org/officeDocument/2006/relationships/hyperlink" Target="https://www.mongodb.org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f1771dfd9_6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f1771dfd9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f1771dfd9_6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f1771dfd9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f12b59b7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f12b59b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2"/>
              </a:rPr>
              <a:t>https://itnext.io/implementing-json-web-tokens-passport-js-in-a-javascript-application-with-react-b86b1f313436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highlight>
                  <a:srgbClr val="FFFFFF"/>
                </a:highlight>
              </a:rPr>
              <a:t> uses JWT to verify the authenticity of a user. Express is used to build APIs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 u="sng">
                <a:solidFill>
                  <a:schemeClr val="hlink"/>
                </a:solidFill>
                <a:hlinkClick r:id="rId2"/>
              </a:rPr>
              <a:t>https://medium.com/xplenty-blog/the-sql-vs-nosql-difference-mysql-vs-mongodb-32c9980e67b2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/>
              <a:t>use mLab to</a:t>
            </a:r>
            <a:r>
              <a:rPr lang="en-CA" sz="1000">
                <a:solidFill>
                  <a:srgbClr val="222222"/>
                </a:solidFill>
                <a:highlight>
                  <a:srgbClr val="FFFFFF"/>
                </a:highlight>
              </a:rPr>
              <a:t> host MongoDB databases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</a:rPr>
              <a:t>Mongoose is a </a:t>
            </a:r>
            <a:r>
              <a:rPr lang="en-CA" sz="1200" u="sng">
                <a:solidFill>
                  <a:srgbClr val="CB3837"/>
                </a:solidFill>
                <a:hlinkClick r:id="rId3"/>
              </a:rPr>
              <a:t>MongoDB</a:t>
            </a:r>
            <a:r>
              <a:rPr lang="en-CA" sz="1200">
                <a:solidFill>
                  <a:schemeClr val="dk1"/>
                </a:solidFill>
              </a:rPr>
              <a:t> object modeling tool designed to work in an asynchronous environment.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Dynamic schema: </a:t>
            </a:r>
            <a:r>
              <a:rPr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mentioned, this gives you flexibility to change your data schema without modifying any of your existing data.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Scalability: </a:t>
            </a:r>
            <a:r>
              <a:rPr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MongoDB is horizontally scalable, which helps reduce the workload and scale your business with ease.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Manageability: </a:t>
            </a:r>
            <a:r>
              <a:rPr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database doesn’t require a database administrator. Since it is fairly user-friendly in this way, it can be used by both developers and administrators.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Speed: </a:t>
            </a:r>
            <a:r>
              <a:rPr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It’s high-performing for simple queries.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Flexibility: </a:t>
            </a:r>
            <a:r>
              <a:rPr lang="en-CA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can add new columns or fields on MongoDB without affecting existing rows or application performance.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320" name="Google Shape;3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f12b59b7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f12b59b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f12b59b7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f12b59b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f4514ca7c53286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f4514ca7c5328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b58bb5a8f8f9d8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b58bb5a8f8f9d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f119c4c0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f119c4c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f119c4c0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f119c4c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f1771dfd9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f1771dfd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f1771dfd9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f1771dfd9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1771dfd9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1771dfd9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f1771dfd9_6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f1771dfd9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1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1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1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1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1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1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1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CA"/>
              <a:t>JC Consulting</a:t>
            </a:r>
            <a:br>
              <a:rPr lang="en-CA"/>
            </a:br>
            <a:r>
              <a:rPr lang="en-CA"/>
              <a:t>Capstone Project</a:t>
            </a:r>
            <a:endParaRPr/>
          </a:p>
        </p:txBody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CA"/>
              <a:t>T21 AND T24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Global style inconsistency</a:t>
            </a:r>
            <a:endParaRPr/>
          </a:p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Differences in the UI of both team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Differences in the UI of members in the same team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Solution: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The global style in use should be discussed from the get-go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Any changes in styles should be discussed during the process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Communication</a:t>
            </a:r>
            <a:endParaRPr/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Difficulty in explaining concepts and ideas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Difficulty in understanding documents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Solution: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Visualize (drawing pictures, using images etc...))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Google translate, Siri, Cortana, Mar rovers…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Back End</a:t>
            </a:r>
            <a:endParaRPr/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JWT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Express</a:t>
            </a:r>
            <a:endParaRPr sz="3000"/>
          </a:p>
        </p:txBody>
      </p:sp>
      <p:pic>
        <p:nvPicPr>
          <p:cNvPr id="317" name="Google Shape;317;p30"/>
          <p:cNvPicPr preferRelativeResize="0"/>
          <p:nvPr/>
        </p:nvPicPr>
        <p:blipFill rotWithShape="1">
          <a:blip r:embed="rId3">
            <a:alphaModFix/>
          </a:blip>
          <a:srcRect b="0" l="18207" r="0" t="0"/>
          <a:stretch/>
        </p:blipFill>
        <p:spPr>
          <a:xfrm>
            <a:off x="1812100" y="3984700"/>
            <a:ext cx="8242801" cy="16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CA"/>
              <a:t>Database</a:t>
            </a:r>
            <a:endParaRPr/>
          </a:p>
        </p:txBody>
      </p: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796924" y="2385225"/>
            <a:ext cx="1088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NoSQL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MongoDB with mLab &amp; mongoose 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Pros: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CA" sz="3000"/>
              <a:t>Dynamic schema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CA" sz="3000"/>
              <a:t>Scalability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CA" sz="3000"/>
              <a:t>Manageability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CA" sz="3000"/>
              <a:t>Speed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CA" sz="3000"/>
              <a:t>Flexibility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24" name="Google Shape;3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100" y="4677623"/>
            <a:ext cx="5365975" cy="18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513" y="2818375"/>
            <a:ext cx="30194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Database</a:t>
            </a:r>
            <a:endParaRPr/>
          </a:p>
        </p:txBody>
      </p:sp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1154950" y="2603500"/>
            <a:ext cx="10818900" cy="388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M</a:t>
            </a:r>
            <a:r>
              <a:rPr lang="en-CA" sz="2400"/>
              <a:t>odels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User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CA" sz="2400"/>
              <a:t>Candidate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CA" sz="2400"/>
              <a:t>Company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CA" sz="2400"/>
              <a:t>JC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CA" sz="2400"/>
              <a:t>Admin	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Job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CA" sz="2400"/>
              <a:t>Feedback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CRUD system (no Delete function)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Remaining Work</a:t>
            </a:r>
            <a:endParaRPr/>
          </a:p>
        </p:txBody>
      </p:sp>
      <p:sp>
        <p:nvSpPr>
          <p:cNvPr id="337" name="Google Shape;337;p33"/>
          <p:cNvSpPr txBox="1"/>
          <p:nvPr>
            <p:ph idx="1" type="body"/>
          </p:nvPr>
        </p:nvSpPr>
        <p:spPr>
          <a:xfrm>
            <a:off x="840007" y="2519404"/>
            <a:ext cx="10512000" cy="43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CA" sz="2200"/>
              <a:t>Development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 Admin Pages =&gt; Company list and Company details, Job List and Job Details 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Client Pages =&gt; Edit Jobs  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Candidate Pages =&gt; Home Page , Edit Candidate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JC Consulting =&gt;Work Flow, Job Details, Edit Jobs/Allocate</a:t>
            </a:r>
            <a:endParaRPr sz="2200"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Next Steps</a:t>
            </a:r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1122856" y="2646581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CA" sz="2200"/>
              <a:t>Test all functionalities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CA" sz="2200"/>
              <a:t> integration with backend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CA" sz="2200"/>
              <a:t>Time for optimization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1314032" y="2484719"/>
            <a:ext cx="8825700" cy="3277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CA" sz="6300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  </a:t>
            </a:r>
            <a:r>
              <a:rPr i="1" lang="en-CA" sz="7100">
                <a:solidFill>
                  <a:schemeClr val="accent4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i="1" sz="7100">
              <a:solidFill>
                <a:schemeClr val="accent4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39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</a:t>
            </a:r>
            <a:r>
              <a:rPr lang="en-CA" sz="390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390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CA"/>
              <a:t>Teams:</a:t>
            </a:r>
            <a:endParaRPr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906079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T21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Abdallahman - 101087205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Anushka - 101195651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Renata Moura – 101096098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T24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Chris Santin </a:t>
            </a:r>
            <a:r>
              <a:rPr lang="en-CA"/>
              <a:t>– </a:t>
            </a:r>
            <a:r>
              <a:rPr lang="en-CA"/>
              <a:t>101076623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Quan - 101094529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Duy Hao Bui - 101104656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▶"/>
            </a:pPr>
            <a:r>
              <a:rPr lang="en-CA"/>
              <a:t>Tam Dang- 101092895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CA"/>
              <a:t>Agenda</a:t>
            </a:r>
            <a:endParaRPr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1154954" y="2603499"/>
            <a:ext cx="9910611" cy="3863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▶"/>
            </a:pPr>
            <a:r>
              <a:rPr lang="en-CA" sz="3600"/>
              <a:t>About the project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CA" sz="3600"/>
              <a:t>Problems / Solutions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CA" sz="3600"/>
              <a:t>Database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CA" sz="3600"/>
              <a:t>Product</a:t>
            </a:r>
            <a:r>
              <a:rPr lang="en-CA" sz="3600"/>
              <a:t> Demo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Char char="▶"/>
            </a:pPr>
            <a:r>
              <a:rPr lang="en-CA" sz="3600"/>
              <a:t>Remaining Work  and Next Step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About</a:t>
            </a:r>
            <a:endParaRPr/>
          </a:p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Recruitment, professional services, support organization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Serves job candidates and employers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Establishing online presence</a:t>
            </a:r>
            <a:endParaRPr sz="30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Overview</a:t>
            </a:r>
            <a:endParaRPr/>
          </a:p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Basic website layout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Four user types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Search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Non relational database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Full functionality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Problem and solutions</a:t>
            </a:r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Availability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Clean coding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Team collaboration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Global style inconsistency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▶"/>
            </a:pPr>
            <a:r>
              <a:rPr lang="en-CA" sz="3000"/>
              <a:t>Communication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Availability</a:t>
            </a:r>
            <a:endParaRPr/>
          </a:p>
        </p:txBody>
      </p: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Location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Time table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Weather conditions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Laziness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Solution: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Agree on a time, date and location (windows between classes)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Remotely working (Skype, Viber, whatsapp)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CA"/>
              <a:t>Stop being lazy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Clean coding</a:t>
            </a:r>
            <a:endParaRPr/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Reusable codes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Comment out your work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Unorganized folder structure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Naming convention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Solution: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Practice coding as much as you can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Try to seperate functions or folders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Unanimous folder structure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Follow the same naming rules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Team collaboration</a:t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Conflicts between team members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One involves in other’s parts without permission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Attitude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/>
              <a:t>Solution: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Take vote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Mind your own business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CA"/>
              <a:t>Try to be friendly and cooperative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