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213-965F-4E81-8144-E5D1A6B6E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BMED 4699, Mahdi Al-Husseini</a:t>
            </a:r>
            <a:br>
              <a:rPr lang="en-US" sz="5000" dirty="0"/>
            </a:br>
            <a:r>
              <a:rPr lang="en-US" sz="2200" dirty="0"/>
              <a:t>Simulating </a:t>
            </a:r>
            <a:r>
              <a:rPr lang="en-US" sz="2200" dirty="0">
                <a:solidFill>
                  <a:srgbClr val="FF0000"/>
                </a:solidFill>
              </a:rPr>
              <a:t>Blood Flow </a:t>
            </a:r>
            <a:r>
              <a:rPr lang="en-US" sz="2200" dirty="0"/>
              <a:t>through a Hypothetical Modified Fontan Procedure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DE472-55C6-4D29-BA56-D7775824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306559"/>
            <a:ext cx="9440034" cy="506413"/>
          </a:xfrm>
        </p:spPr>
        <p:txBody>
          <a:bodyPr/>
          <a:lstStyle/>
          <a:p>
            <a:r>
              <a:rPr lang="en-US" dirty="0"/>
              <a:t>Emory Center for Mathematics and Computing in Medicine E(CM)</a:t>
            </a:r>
            <a:r>
              <a:rPr lang="en-US" baseline="30000" dirty="0"/>
              <a:t>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7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2043-4A7E-4DCC-B771-86CCBCA2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Semester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7326-1AEC-4015-B6A8-12355D47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Fundamental Understanding of Finite Element Methods (FEM) and Review Navier-Stokes Formulations for FEM</a:t>
            </a:r>
          </a:p>
          <a:p>
            <a:r>
              <a:rPr lang="en-US" dirty="0"/>
              <a:t>Develop MATLAB Pre-Processor and Processor Files that take Patient Specific IVC/SVC/PA Measurements from Dr. Anthony </a:t>
            </a:r>
            <a:r>
              <a:rPr lang="en-US" dirty="0" err="1"/>
              <a:t>Corno</a:t>
            </a:r>
            <a:r>
              <a:rPr lang="en-US" dirty="0"/>
              <a:t>, and output Constructive Geometry Mesh Files </a:t>
            </a:r>
          </a:p>
          <a:p>
            <a:r>
              <a:rPr lang="en-US" dirty="0"/>
              <a:t>Identify Relevant Boundary Conditions for the Fontan Procedure from the Academic Literature</a:t>
            </a:r>
          </a:p>
          <a:p>
            <a:r>
              <a:rPr lang="en-US" dirty="0"/>
              <a:t>Develop C++ Navier-Stokes Solver (.</a:t>
            </a:r>
            <a:r>
              <a:rPr lang="en-US" dirty="0" err="1"/>
              <a:t>edp</a:t>
            </a:r>
            <a:r>
              <a:rPr lang="en-US" dirty="0"/>
              <a:t> file) and specify Boundary Conditions in </a:t>
            </a:r>
            <a:r>
              <a:rPr lang="en-US" dirty="0" err="1"/>
              <a:t>NetGen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7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F8B0-D0FC-47F1-8CC5-8428F31A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/>
              <a:t>Constructive Geometry Mesh Files developed in MATLAB and visualized in </a:t>
            </a:r>
            <a:r>
              <a:rPr lang="en-US" sz="3500" dirty="0" err="1"/>
              <a:t>NetGen</a:t>
            </a:r>
            <a:endParaRPr lang="en-US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5EE25-5DA0-4F26-950C-3235282C4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089" y="2489634"/>
            <a:ext cx="6229860" cy="4152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C40962-C48D-4A81-9B37-2ECF16501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37" y="2490648"/>
            <a:ext cx="6220219" cy="41521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2D5FA68-0CA0-478E-A278-892FDAFBEEA5}"/>
              </a:ext>
            </a:extLst>
          </p:cNvPr>
          <p:cNvSpPr txBox="1">
            <a:spLocks/>
          </p:cNvSpPr>
          <p:nvPr/>
        </p:nvSpPr>
        <p:spPr>
          <a:xfrm>
            <a:off x="1490194" y="1891602"/>
            <a:ext cx="2314414" cy="6070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Fontan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B9EC0A-063B-48DF-BC45-1CBCEC31B38D}"/>
              </a:ext>
            </a:extLst>
          </p:cNvPr>
          <p:cNvSpPr txBox="1">
            <a:spLocks/>
          </p:cNvSpPr>
          <p:nvPr/>
        </p:nvSpPr>
        <p:spPr>
          <a:xfrm>
            <a:off x="7507850" y="1897535"/>
            <a:ext cx="3525241" cy="6070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Modified Fontan</a:t>
            </a:r>
          </a:p>
        </p:txBody>
      </p:sp>
    </p:spTree>
    <p:extLst>
      <p:ext uri="{BB962C8B-B14F-4D97-AF65-F5344CB8AC3E}">
        <p14:creationId xmlns:p14="http://schemas.microsoft.com/office/powerpoint/2010/main" val="200092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7BF0-0814-400D-B823-CF5E92C7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Boundary Conditions of Note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79C1A-4CFF-49DB-B8B3-0E2071FA0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59" y="1580050"/>
            <a:ext cx="5475444" cy="4355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18154-6403-4A91-B892-1E33BB29E39F}"/>
              </a:ext>
            </a:extLst>
          </p:cNvPr>
          <p:cNvSpPr txBox="1"/>
          <p:nvPr/>
        </p:nvSpPr>
        <p:spPr>
          <a:xfrm>
            <a:off x="5354097" y="6304002"/>
            <a:ext cx="68379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/>
              <a:t>Troianowski</a:t>
            </a:r>
            <a:r>
              <a:rPr lang="en-US" sz="1000" dirty="0"/>
              <a:t>, G., Taylor, C. A., Feinstein, J. A., &amp; </a:t>
            </a:r>
            <a:r>
              <a:rPr lang="en-US" sz="1000" dirty="0" err="1"/>
              <a:t>Vignon-Clementel</a:t>
            </a:r>
            <a:r>
              <a:rPr lang="en-US" sz="1000" dirty="0"/>
              <a:t>, I. E. (2011). Three-dimensional simulations in Glenn patients: clinically based boundary conditions, hemodynamic results and sensitivity to input data. </a:t>
            </a:r>
            <a:r>
              <a:rPr lang="en-US" sz="1000" i="1" dirty="0"/>
              <a:t>Journal of biomechanical engineering</a:t>
            </a:r>
            <a:r>
              <a:rPr lang="en-US" sz="1000" dirty="0"/>
              <a:t>, </a:t>
            </a:r>
            <a:r>
              <a:rPr lang="en-US" sz="1000" i="1" dirty="0"/>
              <a:t>133</a:t>
            </a:r>
            <a:r>
              <a:rPr lang="en-US" sz="1000" dirty="0"/>
              <a:t>(11), 111006.</a:t>
            </a:r>
          </a:p>
        </p:txBody>
      </p:sp>
    </p:spTree>
    <p:extLst>
      <p:ext uri="{BB962C8B-B14F-4D97-AF65-F5344CB8AC3E}">
        <p14:creationId xmlns:p14="http://schemas.microsoft.com/office/powerpoint/2010/main" val="147597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B671-CDD5-4774-855F-02AF59C9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Element Treatment of Navier Stokes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95D1F-5C34-41D0-9ED2-9686B7FBE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93" y="1931589"/>
            <a:ext cx="6144566" cy="34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6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2043-4A7E-4DCC-B771-86CCBCA2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Semester Plan (Looking Forwards)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7326-1AEC-4015-B6A8-12355D47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C++ Navier-Stokes Solver (.</a:t>
            </a:r>
            <a:r>
              <a:rPr lang="en-US" dirty="0" err="1"/>
              <a:t>edp</a:t>
            </a:r>
            <a:r>
              <a:rPr lang="en-US" dirty="0"/>
              <a:t> file) and specify Boundary Conditions in </a:t>
            </a:r>
            <a:r>
              <a:rPr lang="en-US" dirty="0" err="1"/>
              <a:t>NetGen</a:t>
            </a:r>
            <a:endParaRPr lang="en-US" dirty="0"/>
          </a:p>
          <a:p>
            <a:r>
              <a:rPr lang="en-US" dirty="0"/>
              <a:t>Visualize in </a:t>
            </a:r>
            <a:r>
              <a:rPr lang="en-US" dirty="0" err="1"/>
              <a:t>ParaView</a:t>
            </a:r>
            <a:endParaRPr lang="en-US" dirty="0"/>
          </a:p>
          <a:p>
            <a:r>
              <a:rPr lang="en-US" dirty="0"/>
              <a:t>If Significant Difference Detected between Fontan and Modified Fontan:</a:t>
            </a:r>
          </a:p>
          <a:p>
            <a:pPr lvl="1"/>
            <a:r>
              <a:rPr lang="en-US" dirty="0"/>
              <a:t>Begin Developing Patient-Specific Mesh using CT Scan</a:t>
            </a:r>
          </a:p>
          <a:p>
            <a:pPr lvl="1"/>
            <a:r>
              <a:rPr lang="en-US" dirty="0"/>
              <a:t>Reapply Navier-Stokes Solver to both Models</a:t>
            </a:r>
          </a:p>
          <a:p>
            <a:pPr lvl="1"/>
            <a:r>
              <a:rPr lang="en-US" dirty="0"/>
              <a:t>Write-up and Publish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77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75</TotalTime>
  <Words>224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Slate</vt:lpstr>
      <vt:lpstr>BMED 4699, Mahdi Al-Husseini Simulating Blood Flow through a Hypothetical Modified Fontan Procedure</vt:lpstr>
      <vt:lpstr>Fall Semester Plan</vt:lpstr>
      <vt:lpstr>Constructive Geometry Mesh Files developed in MATLAB and visualized in NetGen</vt:lpstr>
      <vt:lpstr>Identified Boundary Conditions of Note</vt:lpstr>
      <vt:lpstr>Finite Element Treatment of Navier Stokes</vt:lpstr>
      <vt:lpstr>Spring Semester Plan (Looking Forwards)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BMED 4699, Mahdi Al-Husseini</dc:title>
  <dc:creator>Mahdi Al Husseini</dc:creator>
  <cp:lastModifiedBy>Mahdi Al Husseini</cp:lastModifiedBy>
  <cp:revision>11</cp:revision>
  <dcterms:created xsi:type="dcterms:W3CDTF">2017-12-05T14:18:01Z</dcterms:created>
  <dcterms:modified xsi:type="dcterms:W3CDTF">2017-12-06T19:22:10Z</dcterms:modified>
</cp:coreProperties>
</file>