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D213-965F-4E81-8144-E5D1A6B6E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BMED 4699, Mahdi Al-Husseini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DE472-55C6-4D29-BA56-D77758240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506413"/>
          </a:xfrm>
        </p:spPr>
        <p:txBody>
          <a:bodyPr/>
          <a:lstStyle/>
          <a:p>
            <a:r>
              <a:rPr lang="en-US" dirty="0"/>
              <a:t>Emory Center for Mathematics and Computing in Medicine E(CM)</a:t>
            </a:r>
            <a:r>
              <a:rPr lang="en-US" baseline="30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7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2043-4A7E-4DCC-B771-86CCBCA2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Semester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07326-1AEC-4015-B6A8-12355D47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a Fundamental Understanding of Finite Element Methods and Review Navier-Stokes Formulations</a:t>
            </a:r>
          </a:p>
          <a:p>
            <a:r>
              <a:rPr lang="en-US" dirty="0"/>
              <a:t>Develop MATLAB Pre-Processor and Processor Files that take in Patient Specific IVC/SVC/PA Measurements from Dr. Anthony </a:t>
            </a:r>
            <a:r>
              <a:rPr lang="en-US" dirty="0" err="1"/>
              <a:t>Corto</a:t>
            </a:r>
            <a:r>
              <a:rPr lang="en-US" dirty="0"/>
              <a:t>, and output Constructive Geometry Mesh Files </a:t>
            </a:r>
          </a:p>
          <a:p>
            <a:r>
              <a:rPr lang="en-US" dirty="0"/>
              <a:t>Identify Relevant Boundary Conditions for the Fontan Procedure from the Academic Literature</a:t>
            </a:r>
          </a:p>
          <a:p>
            <a:r>
              <a:rPr lang="en-US" dirty="0"/>
              <a:t>Develop C++ Navier-Stokes Solver (.</a:t>
            </a:r>
            <a:r>
              <a:rPr lang="en-US" dirty="0" err="1"/>
              <a:t>edp</a:t>
            </a:r>
            <a:r>
              <a:rPr lang="en-US" dirty="0"/>
              <a:t> file) and specify Boundary Conditions in </a:t>
            </a:r>
            <a:r>
              <a:rPr lang="en-US" dirty="0" err="1"/>
              <a:t>NetGen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7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F8B0-D0FC-47F1-8CC5-8428F31A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CONSTRUCTIVE GEOMETRY MESH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5EE25-5DA0-4F26-950C-3235282C4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65" y="2562387"/>
            <a:ext cx="6229860" cy="4152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C40962-C48D-4A81-9B37-2ECF16501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548" y="2562387"/>
            <a:ext cx="6220219" cy="41521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2D5FA68-0CA0-478E-A278-892FDAFBEEA5}"/>
              </a:ext>
            </a:extLst>
          </p:cNvPr>
          <p:cNvSpPr txBox="1">
            <a:spLocks/>
          </p:cNvSpPr>
          <p:nvPr/>
        </p:nvSpPr>
        <p:spPr>
          <a:xfrm>
            <a:off x="8157275" y="1867545"/>
            <a:ext cx="2314414" cy="6070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Fontan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B9EC0A-063B-48DF-BC45-1CBCEC31B38D}"/>
              </a:ext>
            </a:extLst>
          </p:cNvPr>
          <p:cNvSpPr txBox="1">
            <a:spLocks/>
          </p:cNvSpPr>
          <p:nvPr/>
        </p:nvSpPr>
        <p:spPr>
          <a:xfrm>
            <a:off x="1800387" y="1867544"/>
            <a:ext cx="2314414" cy="6070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Modified</a:t>
            </a:r>
          </a:p>
        </p:txBody>
      </p:sp>
    </p:spTree>
    <p:extLst>
      <p:ext uri="{BB962C8B-B14F-4D97-AF65-F5344CB8AC3E}">
        <p14:creationId xmlns:p14="http://schemas.microsoft.com/office/powerpoint/2010/main" val="200092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7BF0-0814-400D-B823-CF5E92C7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Boundary Conditions of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01B2C-41F3-40AE-A384-C0491FE7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7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2043-4A7E-4DCC-B771-86CCBCA2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Semester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07326-1AEC-4015-B6A8-12355D47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 C++ Navier-Stokes Solver (.</a:t>
            </a:r>
            <a:r>
              <a:rPr lang="en-US" dirty="0" err="1"/>
              <a:t>edp</a:t>
            </a:r>
            <a:r>
              <a:rPr lang="en-US" dirty="0"/>
              <a:t> file) and specify Boundary Conditions in </a:t>
            </a:r>
            <a:r>
              <a:rPr lang="en-US" dirty="0" err="1"/>
              <a:t>NetGen</a:t>
            </a:r>
            <a:endParaRPr lang="en-US" dirty="0"/>
          </a:p>
          <a:p>
            <a:r>
              <a:rPr lang="en-US" dirty="0"/>
              <a:t>Visualize in </a:t>
            </a:r>
            <a:r>
              <a:rPr lang="en-US" dirty="0" err="1"/>
              <a:t>ParaView</a:t>
            </a:r>
            <a:endParaRPr lang="en-US" dirty="0"/>
          </a:p>
          <a:p>
            <a:r>
              <a:rPr lang="en-US" dirty="0"/>
              <a:t>If Significant Difference Detected between Fontan and Modified Fontan:</a:t>
            </a:r>
          </a:p>
          <a:p>
            <a:pPr lvl="1"/>
            <a:r>
              <a:rPr lang="en-US" dirty="0"/>
              <a:t>Begin Developing Patient-Specific Mesh using CT Scan</a:t>
            </a:r>
          </a:p>
          <a:p>
            <a:pPr lvl="1"/>
            <a:r>
              <a:rPr lang="en-US" dirty="0"/>
              <a:t>Reapply Navier-Stokes Solver to both Models</a:t>
            </a:r>
          </a:p>
          <a:p>
            <a:pPr lvl="1"/>
            <a:r>
              <a:rPr lang="en-US" dirty="0"/>
              <a:t>Write-up and Publish Results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77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65</TotalTime>
  <Words>148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Calisto MT</vt:lpstr>
      <vt:lpstr>Trebuchet MS</vt:lpstr>
      <vt:lpstr>Wingdings 2</vt:lpstr>
      <vt:lpstr>Slate</vt:lpstr>
      <vt:lpstr>BMED 4699, Mahdi Al-Husseini</vt:lpstr>
      <vt:lpstr>Fall Semester Plan</vt:lpstr>
      <vt:lpstr>CONSTRUCTIVE GEOMETRY MESH FILES</vt:lpstr>
      <vt:lpstr>Identified Boundary Conditions of Note</vt:lpstr>
      <vt:lpstr>Spring Semester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BMED 4699, Mahdi Al-Husseini</dc:title>
  <dc:creator>Mahdi Al Husseini</dc:creator>
  <cp:lastModifiedBy>Mahdi Al Husseini</cp:lastModifiedBy>
  <cp:revision>5</cp:revision>
  <dcterms:created xsi:type="dcterms:W3CDTF">2017-12-05T14:18:01Z</dcterms:created>
  <dcterms:modified xsi:type="dcterms:W3CDTF">2017-12-05T21:24:09Z</dcterms:modified>
</cp:coreProperties>
</file>