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9144000" cy="5143500"/>
  <p:embeddedFontLst>
    <p:embeddedFont>
      <p:font typeface="Averag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EC983E-C44B-479B-8E82-7A73FC90DAE5}">
  <a:tblStyle styleId="{38EC983E-C44B-479B-8E82-7A73FC90DAE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ytedance/byteps/blob/master/docs/rationale.m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authors had to make the decision around the positioning of the ByteScheduler in the Communication stack.</a:t>
            </a:r>
            <a:endParaRPr/>
          </a:p>
        </p:txBody>
      </p:sp>
      <p:sp>
        <p:nvSpPr>
          <p:cNvPr id="517" name="Google Shape;517;p12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is one of the important system parameters &amp; heuristic variable around the design of the communication tasks, </a:t>
            </a:r>
            <a:endParaRPr/>
          </a:p>
        </p:txBody>
      </p:sp>
      <p:sp>
        <p:nvSpPr>
          <p:cNvPr id="539" name="Google Shape;539;p1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larger goal motivating this research is to harness data-level parallelism to reduce the DNN training time. </a:t>
            </a:r>
            <a:endParaRPr/>
          </a:p>
        </p:txBody>
      </p:sp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2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9DA5B4"/>
                </a:solidFill>
                <a:latin typeface="Arial"/>
                <a:ea typeface="Arial"/>
                <a:cs typeface="Arial"/>
                <a:sym typeface="Arial"/>
              </a:rPr>
              <a:t> One reason is that the </a:t>
            </a:r>
            <a:r>
              <a:rPr b="0" i="0" lang="en-US" u="sng" strike="noStrike">
                <a:solidFill>
                  <a:srgbClr val="D6D8DA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cheap PS assumption</a:t>
            </a:r>
            <a:r>
              <a:rPr b="0" i="0" lang="en-US">
                <a:solidFill>
                  <a:srgbClr val="9DA5B4"/>
                </a:solidFill>
                <a:latin typeface="Arial"/>
                <a:ea typeface="Arial"/>
                <a:cs typeface="Arial"/>
                <a:sym typeface="Arial"/>
              </a:rPr>
              <a:t> of Byt</a:t>
            </a:r>
            <a:r>
              <a:rPr lang="en-US">
                <a:solidFill>
                  <a:srgbClr val="9DA5B4"/>
                </a:solidFill>
                <a:latin typeface="Arial"/>
                <a:ea typeface="Arial"/>
                <a:cs typeface="Arial"/>
                <a:sym typeface="Arial"/>
              </a:rPr>
              <a:t>eScheduler</a:t>
            </a:r>
            <a:r>
              <a:rPr b="0" i="0" lang="en-US">
                <a:solidFill>
                  <a:srgbClr val="9DA5B4"/>
                </a:solidFill>
                <a:latin typeface="Arial"/>
                <a:ea typeface="Arial"/>
                <a:cs typeface="Arial"/>
                <a:sym typeface="Arial"/>
              </a:rPr>
              <a:t> do not hold for CPU training. Consequently, you need CUDA and NCCL to build and run BytePS</a:t>
            </a:r>
            <a:r>
              <a:rPr lang="en-US">
                <a:solidFill>
                  <a:srgbClr val="9DA5B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59" name="Google Shape;759;p28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dependency graph structure is </a:t>
            </a:r>
            <a:r>
              <a:rPr lang="en-US" sz="12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intrinsic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for DNN training,  regardless of training frameworks, communication architectures, or network  protocols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8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Different ML Frameworks</a:t>
            </a:r>
            <a:endParaRPr/>
          </a:p>
        </p:txBody>
      </p:sp>
      <p:sp>
        <p:nvSpPr>
          <p:cNvPr id="391" name="Google Shape;391;p9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52574" y="2105660"/>
            <a:ext cx="5680075" cy="1035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2574" y="2105660"/>
            <a:ext cx="5680075" cy="1035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46.png"/><Relationship Id="rId7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48.png"/><Relationship Id="rId6" Type="http://schemas.openxmlformats.org/officeDocument/2006/relationships/image" Target="../media/image44.png"/><Relationship Id="rId7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Relationship Id="rId5" Type="http://schemas.openxmlformats.org/officeDocument/2006/relationships/image" Target="../media/image80.png"/><Relationship Id="rId6" Type="http://schemas.openxmlformats.org/officeDocument/2006/relationships/image" Target="../media/image63.png"/><Relationship Id="rId7" Type="http://schemas.openxmlformats.org/officeDocument/2006/relationships/image" Target="../media/image57.png"/><Relationship Id="rId8" Type="http://schemas.openxmlformats.org/officeDocument/2006/relationships/image" Target="../media/image6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9.png"/><Relationship Id="rId4" Type="http://schemas.openxmlformats.org/officeDocument/2006/relationships/image" Target="../media/image72.png"/><Relationship Id="rId5" Type="http://schemas.openxmlformats.org/officeDocument/2006/relationships/image" Target="../media/image74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7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9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8.png"/><Relationship Id="rId17" Type="http://schemas.openxmlformats.org/officeDocument/2006/relationships/image" Target="../media/image16.png"/><Relationship Id="rId16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8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5.png"/><Relationship Id="rId13" Type="http://schemas.openxmlformats.org/officeDocument/2006/relationships/image" Target="../media/image29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5" Type="http://schemas.openxmlformats.org/officeDocument/2006/relationships/image" Target="../media/image23.png"/><Relationship Id="rId14" Type="http://schemas.openxmlformats.org/officeDocument/2006/relationships/image" Target="../media/image42.png"/><Relationship Id="rId17" Type="http://schemas.openxmlformats.org/officeDocument/2006/relationships/image" Target="../media/image28.png"/><Relationship Id="rId16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36.jpg"/><Relationship Id="rId5" Type="http://schemas.openxmlformats.org/officeDocument/2006/relationships/image" Target="../media/image35.jpg"/><Relationship Id="rId6" Type="http://schemas.openxmlformats.org/officeDocument/2006/relationships/image" Target="../media/image32.png"/><Relationship Id="rId7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49.png"/><Relationship Id="rId5" Type="http://schemas.openxmlformats.org/officeDocument/2006/relationships/image" Target="../media/image30.png"/><Relationship Id="rId6" Type="http://schemas.openxmlformats.org/officeDocument/2006/relationships/image" Target="../media/image43.png"/><Relationship Id="rId7" Type="http://schemas.openxmlformats.org/officeDocument/2006/relationships/image" Target="../media/image53.png"/><Relationship Id="rId8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93200" y="449975"/>
            <a:ext cx="8157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B5AB0"/>
                </a:solidFill>
              </a:rPr>
              <a:t>A Generic Communication Scheduler for  Distributed DNN Training Acceleration</a:t>
            </a:r>
            <a:endParaRPr sz="3200"/>
          </a:p>
        </p:txBody>
      </p:sp>
      <p:sp>
        <p:nvSpPr>
          <p:cNvPr id="48" name="Google Shape;48;p7"/>
          <p:cNvSpPr txBox="1"/>
          <p:nvPr/>
        </p:nvSpPr>
        <p:spPr>
          <a:xfrm>
            <a:off x="8404732" y="4815332"/>
            <a:ext cx="9017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943600" y="2110085"/>
            <a:ext cx="3200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Authors</a:t>
            </a:r>
            <a:r>
              <a:rPr b="0" i="0" lang="en-US" sz="1800" u="none" cap="none" strike="noStrike">
                <a:solidFill>
                  <a:srgbClr val="3B5AB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Yanghua Peng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Yibo Zhu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Yangrui Chen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Yixin Bao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Bairen Yi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 Lan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Chuan Wu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Chuanxiong Guo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00" y="3269270"/>
            <a:ext cx="1295400" cy="171052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1447800" y="3273620"/>
            <a:ext cx="2895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Venue: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27th ACM Symposium on Operating Systems Principles, 2019</a:t>
            </a:r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2" y="3105150"/>
            <a:ext cx="1917493" cy="46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/>
          <p:nvPr>
            <p:ph type="title"/>
          </p:nvPr>
        </p:nvSpPr>
        <p:spPr>
          <a:xfrm>
            <a:off x="190386" y="194563"/>
            <a:ext cx="877506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 2: Choice of Runtime Environments</a:t>
            </a:r>
            <a:endParaRPr sz="3200"/>
          </a:p>
        </p:txBody>
      </p:sp>
      <p:grpSp>
        <p:nvGrpSpPr>
          <p:cNvPr id="423" name="Google Shape;423;p16"/>
          <p:cNvGrpSpPr/>
          <p:nvPr/>
        </p:nvGrpSpPr>
        <p:grpSpPr>
          <a:xfrm>
            <a:off x="1818506" y="4454338"/>
            <a:ext cx="864142" cy="22860"/>
            <a:chOff x="1818506" y="4454338"/>
            <a:chExt cx="864142" cy="22860"/>
          </a:xfrm>
        </p:grpSpPr>
        <p:sp>
          <p:nvSpPr>
            <p:cNvPr id="424" name="Google Shape;424;p16"/>
            <p:cNvSpPr/>
            <p:nvPr/>
          </p:nvSpPr>
          <p:spPr>
            <a:xfrm>
              <a:off x="1818506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818506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682648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682648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6"/>
          <p:cNvSpPr txBox="1"/>
          <p:nvPr/>
        </p:nvSpPr>
        <p:spPr>
          <a:xfrm>
            <a:off x="1648473" y="4446406"/>
            <a:ext cx="120459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	400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29" name="Google Shape;429;p16"/>
          <p:cNvGrpSpPr/>
          <p:nvPr/>
        </p:nvGrpSpPr>
        <p:grpSpPr>
          <a:xfrm>
            <a:off x="3546790" y="4454338"/>
            <a:ext cx="0" cy="22860"/>
            <a:chOff x="3546790" y="4454338"/>
            <a:chExt cx="0" cy="22860"/>
          </a:xfrm>
        </p:grpSpPr>
        <p:sp>
          <p:nvSpPr>
            <p:cNvPr id="430" name="Google Shape;430;p16"/>
            <p:cNvSpPr/>
            <p:nvPr/>
          </p:nvSpPr>
          <p:spPr>
            <a:xfrm>
              <a:off x="3546790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546790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16"/>
          <p:cNvSpPr txBox="1"/>
          <p:nvPr/>
        </p:nvSpPr>
        <p:spPr>
          <a:xfrm>
            <a:off x="3376757" y="4446406"/>
            <a:ext cx="34036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600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3" name="Google Shape;433;p16"/>
          <p:cNvSpPr txBox="1"/>
          <p:nvPr/>
        </p:nvSpPr>
        <p:spPr>
          <a:xfrm>
            <a:off x="1926355" y="4631763"/>
            <a:ext cx="151320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3artition 6ize (.B)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34" name="Google Shape;434;p16"/>
          <p:cNvGrpSpPr/>
          <p:nvPr/>
        </p:nvGrpSpPr>
        <p:grpSpPr>
          <a:xfrm>
            <a:off x="1519795" y="3280828"/>
            <a:ext cx="22225" cy="962522"/>
            <a:chOff x="1519795" y="3280828"/>
            <a:chExt cx="22225" cy="962522"/>
          </a:xfrm>
        </p:grpSpPr>
        <p:sp>
          <p:nvSpPr>
            <p:cNvPr id="435" name="Google Shape;435;p16"/>
            <p:cNvSpPr/>
            <p:nvPr/>
          </p:nvSpPr>
          <p:spPr>
            <a:xfrm>
              <a:off x="1519795" y="4243350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519795" y="4243350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519795" y="3922508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519795" y="3922508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519795" y="3601671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519795" y="3601671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519795" y="3280828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519795" y="3280828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6"/>
          <p:cNvSpPr txBox="1"/>
          <p:nvPr/>
        </p:nvSpPr>
        <p:spPr>
          <a:xfrm>
            <a:off x="1222732" y="3165616"/>
            <a:ext cx="287655" cy="1186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1.5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0.5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4" name="Google Shape;444;p16"/>
          <p:cNvGrpSpPr/>
          <p:nvPr/>
        </p:nvGrpSpPr>
        <p:grpSpPr>
          <a:xfrm>
            <a:off x="1519795" y="2959985"/>
            <a:ext cx="22225" cy="0"/>
            <a:chOff x="1519795" y="2959985"/>
            <a:chExt cx="22225" cy="0"/>
          </a:xfrm>
        </p:grpSpPr>
        <p:sp>
          <p:nvSpPr>
            <p:cNvPr id="445" name="Google Shape;445;p16"/>
            <p:cNvSpPr/>
            <p:nvPr/>
          </p:nvSpPr>
          <p:spPr>
            <a:xfrm>
              <a:off x="1519795" y="2959985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519795" y="2959985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6"/>
          <p:cNvSpPr txBox="1"/>
          <p:nvPr/>
        </p:nvSpPr>
        <p:spPr>
          <a:xfrm rot="-5400000">
            <a:off x="288445" y="3577731"/>
            <a:ext cx="166116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6SeeG (iPages/sec)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1222732" y="2721338"/>
            <a:ext cx="64325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2.5 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1e3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9" name="Google Shape;449;p16"/>
          <p:cNvGrpSpPr/>
          <p:nvPr/>
        </p:nvGrpSpPr>
        <p:grpSpPr>
          <a:xfrm>
            <a:off x="1541981" y="2918402"/>
            <a:ext cx="2281555" cy="1536065"/>
            <a:chOff x="1541981" y="2918402"/>
            <a:chExt cx="2281555" cy="1536065"/>
          </a:xfrm>
        </p:grpSpPr>
        <p:sp>
          <p:nvSpPr>
            <p:cNvPr id="450" name="Google Shape;450;p16"/>
            <p:cNvSpPr/>
            <p:nvPr/>
          </p:nvSpPr>
          <p:spPr>
            <a:xfrm>
              <a:off x="1541981" y="2918402"/>
              <a:ext cx="0" cy="1536065"/>
            </a:xfrm>
            <a:custGeom>
              <a:rect b="b" l="l" r="r" t="t"/>
              <a:pathLst>
                <a:path extrusionOk="0" h="1536064" w="120000">
                  <a:moveTo>
                    <a:pt x="0" y="15359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645680" y="4384523"/>
              <a:ext cx="2074545" cy="0"/>
            </a:xfrm>
            <a:custGeom>
              <a:rect b="b" l="l" r="r" t="t"/>
              <a:pathLst>
                <a:path extrusionOk="0" h="120000" w="2074545">
                  <a:moveTo>
                    <a:pt x="0" y="0"/>
                  </a:moveTo>
                  <a:lnTo>
                    <a:pt x="691309" y="0"/>
                  </a:lnTo>
                  <a:lnTo>
                    <a:pt x="1382625" y="0"/>
                  </a:lnTo>
                  <a:lnTo>
                    <a:pt x="2073935" y="0"/>
                  </a:lnTo>
                </a:path>
              </a:pathLst>
            </a:custGeom>
            <a:noFill/>
            <a:ln cap="flat" cmpd="sng" w="25425">
              <a:solidFill>
                <a:srgbClr val="4169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610809" y="4349563"/>
              <a:ext cx="69737" cy="699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302121" y="4349563"/>
              <a:ext cx="69737" cy="699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993433" y="4349563"/>
              <a:ext cx="69737" cy="699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684745" y="4349563"/>
              <a:ext cx="69737" cy="699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541981" y="2918402"/>
              <a:ext cx="2281555" cy="1536065"/>
            </a:xfrm>
            <a:custGeom>
              <a:rect b="b" l="l" r="r" t="t"/>
              <a:pathLst>
                <a:path extrusionOk="0" h="1536064" w="2281554">
                  <a:moveTo>
                    <a:pt x="2281334" y="1535936"/>
                  </a:moveTo>
                  <a:lnTo>
                    <a:pt x="2281334" y="0"/>
                  </a:lnTo>
                </a:path>
                <a:path extrusionOk="0" h="1536064" w="2281554">
                  <a:moveTo>
                    <a:pt x="0" y="1535936"/>
                  </a:moveTo>
                  <a:lnTo>
                    <a:pt x="2281334" y="153593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645680" y="2988218"/>
              <a:ext cx="2074545" cy="1011555"/>
            </a:xfrm>
            <a:custGeom>
              <a:rect b="b" l="l" r="r" t="t"/>
              <a:pathLst>
                <a:path extrusionOk="0" h="1011554" w="2074545">
                  <a:moveTo>
                    <a:pt x="0" y="1011295"/>
                  </a:moveTo>
                  <a:lnTo>
                    <a:pt x="691309" y="477411"/>
                  </a:lnTo>
                  <a:lnTo>
                    <a:pt x="1382625" y="35931"/>
                  </a:lnTo>
                  <a:lnTo>
                    <a:pt x="2073935" y="0"/>
                  </a:ln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613979" y="2956445"/>
              <a:ext cx="2137410" cy="1075055"/>
            </a:xfrm>
            <a:custGeom>
              <a:rect b="b" l="l" r="r" t="t"/>
              <a:pathLst>
                <a:path extrusionOk="0" h="1075054" w="2137410">
                  <a:moveTo>
                    <a:pt x="63385" y="1011288"/>
                  </a:moveTo>
                  <a:lnTo>
                    <a:pt x="0" y="1011288"/>
                  </a:lnTo>
                  <a:lnTo>
                    <a:pt x="0" y="1074864"/>
                  </a:lnTo>
                  <a:lnTo>
                    <a:pt x="63385" y="1074864"/>
                  </a:lnTo>
                  <a:lnTo>
                    <a:pt x="63385" y="1011288"/>
                  </a:lnTo>
                  <a:close/>
                </a:path>
                <a:path extrusionOk="0" h="1075054" w="2137410">
                  <a:moveTo>
                    <a:pt x="754697" y="477405"/>
                  </a:moveTo>
                  <a:lnTo>
                    <a:pt x="691311" y="477405"/>
                  </a:lnTo>
                  <a:lnTo>
                    <a:pt x="691311" y="540969"/>
                  </a:lnTo>
                  <a:lnTo>
                    <a:pt x="754697" y="540969"/>
                  </a:lnTo>
                  <a:lnTo>
                    <a:pt x="754697" y="477405"/>
                  </a:lnTo>
                  <a:close/>
                </a:path>
                <a:path extrusionOk="0" h="1075054" w="2137410">
                  <a:moveTo>
                    <a:pt x="1446009" y="35928"/>
                  </a:moveTo>
                  <a:lnTo>
                    <a:pt x="1382623" y="35928"/>
                  </a:lnTo>
                  <a:lnTo>
                    <a:pt x="1382623" y="99491"/>
                  </a:lnTo>
                  <a:lnTo>
                    <a:pt x="1446009" y="99491"/>
                  </a:lnTo>
                  <a:lnTo>
                    <a:pt x="1446009" y="35928"/>
                  </a:lnTo>
                  <a:close/>
                </a:path>
                <a:path extrusionOk="0" h="1075054" w="2137410">
                  <a:moveTo>
                    <a:pt x="2137321" y="0"/>
                  </a:moveTo>
                  <a:lnTo>
                    <a:pt x="2073935" y="0"/>
                  </a:lnTo>
                  <a:lnTo>
                    <a:pt x="2073935" y="63563"/>
                  </a:lnTo>
                  <a:lnTo>
                    <a:pt x="2137321" y="63563"/>
                  </a:lnTo>
                  <a:lnTo>
                    <a:pt x="213732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541981" y="2918402"/>
              <a:ext cx="2281555" cy="0"/>
            </a:xfrm>
            <a:custGeom>
              <a:rect b="b" l="l" r="r" t="t"/>
              <a:pathLst>
                <a:path extrusionOk="0" h="120000" w="2281554">
                  <a:moveTo>
                    <a:pt x="0" y="0"/>
                  </a:moveTo>
                  <a:lnTo>
                    <a:pt x="228133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724137" y="4037932"/>
              <a:ext cx="279400" cy="0"/>
            </a:xfrm>
            <a:custGeom>
              <a:rect b="b" l="l" r="r" t="t"/>
              <a:pathLst>
                <a:path extrusionOk="0" h="120000" w="279400">
                  <a:moveTo>
                    <a:pt x="0" y="0"/>
                  </a:moveTo>
                  <a:lnTo>
                    <a:pt x="278914" y="0"/>
                  </a:lnTo>
                </a:path>
              </a:pathLst>
            </a:custGeom>
            <a:noFill/>
            <a:ln cap="flat" cmpd="sng" w="25425">
              <a:solidFill>
                <a:srgbClr val="4169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828725" y="4002971"/>
              <a:ext cx="69737" cy="699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2724137" y="4247724"/>
              <a:ext cx="279400" cy="0"/>
            </a:xfrm>
            <a:custGeom>
              <a:rect b="b" l="l" r="r" t="t"/>
              <a:pathLst>
                <a:path extrusionOk="0" h="120000" w="279400">
                  <a:moveTo>
                    <a:pt x="0" y="0"/>
                  </a:moveTo>
                  <a:lnTo>
                    <a:pt x="278914" y="0"/>
                  </a:lnTo>
                </a:path>
              </a:pathLst>
            </a:custGeom>
            <a:noFill/>
            <a:ln cap="flat" cmpd="sng" w="25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831899" y="4215938"/>
              <a:ext cx="63500" cy="64135"/>
            </a:xfrm>
            <a:custGeom>
              <a:rect b="b" l="l" r="r" t="t"/>
              <a:pathLst>
                <a:path extrusionOk="0" h="64135" w="63500">
                  <a:moveTo>
                    <a:pt x="63389" y="0"/>
                  </a:moveTo>
                  <a:lnTo>
                    <a:pt x="0" y="0"/>
                  </a:lnTo>
                  <a:lnTo>
                    <a:pt x="0" y="63573"/>
                  </a:lnTo>
                  <a:lnTo>
                    <a:pt x="63389" y="63573"/>
                  </a:lnTo>
                  <a:lnTo>
                    <a:pt x="6338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16"/>
          <p:cNvSpPr txBox="1"/>
          <p:nvPr/>
        </p:nvSpPr>
        <p:spPr>
          <a:xfrm>
            <a:off x="3101924" y="3890575"/>
            <a:ext cx="605155" cy="445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GbSs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 GbSs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5" name="Google Shape;465;p16"/>
          <p:cNvGrpSpPr/>
          <p:nvPr/>
        </p:nvGrpSpPr>
        <p:grpSpPr>
          <a:xfrm>
            <a:off x="5860250" y="4454338"/>
            <a:ext cx="0" cy="22860"/>
            <a:chOff x="5860250" y="4454338"/>
            <a:chExt cx="0" cy="22860"/>
          </a:xfrm>
        </p:grpSpPr>
        <p:sp>
          <p:nvSpPr>
            <p:cNvPr id="466" name="Google Shape;466;p16"/>
            <p:cNvSpPr/>
            <p:nvPr/>
          </p:nvSpPr>
          <p:spPr>
            <a:xfrm>
              <a:off x="5860250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5860250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16"/>
          <p:cNvSpPr txBox="1"/>
          <p:nvPr/>
        </p:nvSpPr>
        <p:spPr>
          <a:xfrm>
            <a:off x="5690210" y="4446406"/>
            <a:ext cx="34036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9" name="Google Shape;469;p16"/>
          <p:cNvGrpSpPr/>
          <p:nvPr/>
        </p:nvGrpSpPr>
        <p:grpSpPr>
          <a:xfrm>
            <a:off x="6684843" y="4454338"/>
            <a:ext cx="824593" cy="22860"/>
            <a:chOff x="6684843" y="4454338"/>
            <a:chExt cx="824593" cy="22860"/>
          </a:xfrm>
        </p:grpSpPr>
        <p:sp>
          <p:nvSpPr>
            <p:cNvPr id="470" name="Google Shape;470;p16"/>
            <p:cNvSpPr/>
            <p:nvPr/>
          </p:nvSpPr>
          <p:spPr>
            <a:xfrm>
              <a:off x="6684843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6684843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7509436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7509436" y="4454338"/>
              <a:ext cx="0" cy="22860"/>
            </a:xfrm>
            <a:custGeom>
              <a:rect b="b" l="l" r="r" t="t"/>
              <a:pathLst>
                <a:path extrusionOk="0" h="22860" w="120000">
                  <a:moveTo>
                    <a:pt x="0" y="0"/>
                  </a:moveTo>
                  <a:lnTo>
                    <a:pt x="0" y="22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16"/>
          <p:cNvSpPr txBox="1"/>
          <p:nvPr/>
        </p:nvSpPr>
        <p:spPr>
          <a:xfrm>
            <a:off x="7339403" y="4446406"/>
            <a:ext cx="34036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600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6026062" y="4446406"/>
            <a:ext cx="131762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400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CreGit 6ize (.B)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76" name="Google Shape;476;p16"/>
          <p:cNvGrpSpPr/>
          <p:nvPr/>
        </p:nvGrpSpPr>
        <p:grpSpPr>
          <a:xfrm>
            <a:off x="5574191" y="3268342"/>
            <a:ext cx="22225" cy="969655"/>
            <a:chOff x="5574191" y="3268342"/>
            <a:chExt cx="22225" cy="969655"/>
          </a:xfrm>
        </p:grpSpPr>
        <p:sp>
          <p:nvSpPr>
            <p:cNvPr id="477" name="Google Shape;477;p16"/>
            <p:cNvSpPr/>
            <p:nvPr/>
          </p:nvSpPr>
          <p:spPr>
            <a:xfrm>
              <a:off x="5574191" y="4237997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574191" y="4237997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574191" y="3914777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574191" y="3914777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574191" y="3591556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5574191" y="3591556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574191" y="3268342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574191" y="3268342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16"/>
          <p:cNvSpPr txBox="1"/>
          <p:nvPr/>
        </p:nvSpPr>
        <p:spPr>
          <a:xfrm>
            <a:off x="5172238" y="3153130"/>
            <a:ext cx="39243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0.75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0.60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0.45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0.30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86" name="Google Shape;486;p16"/>
          <p:cNvGrpSpPr/>
          <p:nvPr/>
        </p:nvGrpSpPr>
        <p:grpSpPr>
          <a:xfrm>
            <a:off x="5574191" y="2945122"/>
            <a:ext cx="22225" cy="0"/>
            <a:chOff x="5574191" y="2945122"/>
            <a:chExt cx="22225" cy="0"/>
          </a:xfrm>
        </p:grpSpPr>
        <p:sp>
          <p:nvSpPr>
            <p:cNvPr id="487" name="Google Shape;487;p16"/>
            <p:cNvSpPr/>
            <p:nvPr/>
          </p:nvSpPr>
          <p:spPr>
            <a:xfrm>
              <a:off x="5574191" y="2945122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574191" y="2945122"/>
              <a:ext cx="22225" cy="0"/>
            </a:xfrm>
            <a:custGeom>
              <a:rect b="b" l="l" r="r" t="t"/>
              <a:pathLst>
                <a:path extrusionOk="0" h="120000" w="22225">
                  <a:moveTo>
                    <a:pt x="221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16"/>
          <p:cNvSpPr txBox="1"/>
          <p:nvPr/>
        </p:nvSpPr>
        <p:spPr>
          <a:xfrm rot="-5400000">
            <a:off x="4237951" y="3577731"/>
            <a:ext cx="166116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6SeeG (images/sec)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5146838" y="2829909"/>
            <a:ext cx="79883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0.90 </a:t>
            </a:r>
            <a:r>
              <a:rPr baseline="30000" lang="en-US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1e3</a:t>
            </a:r>
            <a:endParaRPr baseline="30000"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91" name="Google Shape;491;p16"/>
          <p:cNvGrpSpPr/>
          <p:nvPr/>
        </p:nvGrpSpPr>
        <p:grpSpPr>
          <a:xfrm>
            <a:off x="5596377" y="2918402"/>
            <a:ext cx="2177415" cy="1536065"/>
            <a:chOff x="5596377" y="2918402"/>
            <a:chExt cx="2177415" cy="1536065"/>
          </a:xfrm>
        </p:grpSpPr>
        <p:sp>
          <p:nvSpPr>
            <p:cNvPr id="492" name="Google Shape;492;p16"/>
            <p:cNvSpPr/>
            <p:nvPr/>
          </p:nvSpPr>
          <p:spPr>
            <a:xfrm>
              <a:off x="5596377" y="2918402"/>
              <a:ext cx="0" cy="1536065"/>
            </a:xfrm>
            <a:custGeom>
              <a:rect b="b" l="l" r="r" t="t"/>
              <a:pathLst>
                <a:path extrusionOk="0" h="1536064" w="120000">
                  <a:moveTo>
                    <a:pt x="0" y="15359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695329" y="4212142"/>
              <a:ext cx="1979295" cy="172720"/>
            </a:xfrm>
            <a:custGeom>
              <a:rect b="b" l="l" r="r" t="t"/>
              <a:pathLst>
                <a:path extrusionOk="0" h="172720" w="1979295">
                  <a:moveTo>
                    <a:pt x="0" y="172380"/>
                  </a:moveTo>
                  <a:lnTo>
                    <a:pt x="659678" y="68950"/>
                  </a:lnTo>
                  <a:lnTo>
                    <a:pt x="1319350" y="25855"/>
                  </a:lnTo>
                  <a:lnTo>
                    <a:pt x="1979028" y="0"/>
                  </a:lnTo>
                </a:path>
              </a:pathLst>
            </a:custGeom>
            <a:noFill/>
            <a:ln cap="flat" cmpd="sng" w="25425">
              <a:solidFill>
                <a:srgbClr val="4169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660458" y="4349563"/>
              <a:ext cx="69737" cy="699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320134" y="4246132"/>
              <a:ext cx="69737" cy="699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979810" y="4203036"/>
              <a:ext cx="69737" cy="6992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639486" y="4177179"/>
              <a:ext cx="69737" cy="699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596377" y="2918402"/>
              <a:ext cx="2177415" cy="1536065"/>
            </a:xfrm>
            <a:custGeom>
              <a:rect b="b" l="l" r="r" t="t"/>
              <a:pathLst>
                <a:path extrusionOk="0" h="1536064" w="2177415">
                  <a:moveTo>
                    <a:pt x="2176931" y="1535936"/>
                  </a:moveTo>
                  <a:lnTo>
                    <a:pt x="2176931" y="0"/>
                  </a:lnTo>
                </a:path>
                <a:path extrusionOk="0" h="1536064" w="2177415">
                  <a:moveTo>
                    <a:pt x="0" y="1535936"/>
                  </a:moveTo>
                  <a:lnTo>
                    <a:pt x="2176931" y="153593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695329" y="2988218"/>
              <a:ext cx="1979295" cy="568960"/>
            </a:xfrm>
            <a:custGeom>
              <a:rect b="b" l="l" r="r" t="t"/>
              <a:pathLst>
                <a:path extrusionOk="0" h="568960" w="1979295">
                  <a:moveTo>
                    <a:pt x="0" y="568862"/>
                  </a:moveTo>
                  <a:lnTo>
                    <a:pt x="659678" y="241337"/>
                  </a:lnTo>
                  <a:lnTo>
                    <a:pt x="1319350" y="86192"/>
                  </a:lnTo>
                  <a:lnTo>
                    <a:pt x="1979028" y="0"/>
                  </a:ln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663628" y="2956445"/>
              <a:ext cx="2042795" cy="632460"/>
            </a:xfrm>
            <a:custGeom>
              <a:rect b="b" l="l" r="r" t="t"/>
              <a:pathLst>
                <a:path extrusionOk="0" h="632460" w="2042795">
                  <a:moveTo>
                    <a:pt x="63385" y="568858"/>
                  </a:moveTo>
                  <a:lnTo>
                    <a:pt x="0" y="568858"/>
                  </a:lnTo>
                  <a:lnTo>
                    <a:pt x="0" y="632421"/>
                  </a:lnTo>
                  <a:lnTo>
                    <a:pt x="63385" y="632421"/>
                  </a:lnTo>
                  <a:lnTo>
                    <a:pt x="63385" y="568858"/>
                  </a:lnTo>
                  <a:close/>
                </a:path>
                <a:path extrusionOk="0" h="632460" w="2042795">
                  <a:moveTo>
                    <a:pt x="723061" y="241338"/>
                  </a:moveTo>
                  <a:lnTo>
                    <a:pt x="659676" y="241338"/>
                  </a:lnTo>
                  <a:lnTo>
                    <a:pt x="659676" y="304901"/>
                  </a:lnTo>
                  <a:lnTo>
                    <a:pt x="723061" y="304901"/>
                  </a:lnTo>
                  <a:lnTo>
                    <a:pt x="723061" y="241338"/>
                  </a:lnTo>
                  <a:close/>
                </a:path>
                <a:path extrusionOk="0" h="632460" w="2042795">
                  <a:moveTo>
                    <a:pt x="1382737" y="86182"/>
                  </a:moveTo>
                  <a:lnTo>
                    <a:pt x="1319352" y="86182"/>
                  </a:lnTo>
                  <a:lnTo>
                    <a:pt x="1319352" y="149745"/>
                  </a:lnTo>
                  <a:lnTo>
                    <a:pt x="1382737" y="149745"/>
                  </a:lnTo>
                  <a:lnTo>
                    <a:pt x="1382737" y="86182"/>
                  </a:lnTo>
                  <a:close/>
                </a:path>
                <a:path extrusionOk="0" h="632460" w="2042795">
                  <a:moveTo>
                    <a:pt x="2042414" y="0"/>
                  </a:moveTo>
                  <a:lnTo>
                    <a:pt x="1979028" y="0"/>
                  </a:lnTo>
                  <a:lnTo>
                    <a:pt x="1979028" y="63563"/>
                  </a:lnTo>
                  <a:lnTo>
                    <a:pt x="2042414" y="63563"/>
                  </a:lnTo>
                  <a:lnTo>
                    <a:pt x="204241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596377" y="2918402"/>
              <a:ext cx="2177415" cy="0"/>
            </a:xfrm>
            <a:custGeom>
              <a:rect b="b" l="l" r="r" t="t"/>
              <a:pathLst>
                <a:path extrusionOk="0" h="120000" w="2177415">
                  <a:moveTo>
                    <a:pt x="0" y="0"/>
                  </a:moveTo>
                  <a:lnTo>
                    <a:pt x="217693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6674130" y="3570666"/>
              <a:ext cx="279400" cy="0"/>
            </a:xfrm>
            <a:custGeom>
              <a:rect b="b" l="l" r="r" t="t"/>
              <a:pathLst>
                <a:path extrusionOk="0" h="120000" w="279400">
                  <a:moveTo>
                    <a:pt x="0" y="0"/>
                  </a:moveTo>
                  <a:lnTo>
                    <a:pt x="278914" y="0"/>
                  </a:lnTo>
                </a:path>
              </a:pathLst>
            </a:custGeom>
            <a:noFill/>
            <a:ln cap="flat" cmpd="sng" w="25425">
              <a:solidFill>
                <a:srgbClr val="4169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6778719" y="3535705"/>
              <a:ext cx="69737" cy="6992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6674130" y="3780459"/>
              <a:ext cx="279400" cy="0"/>
            </a:xfrm>
            <a:custGeom>
              <a:rect b="b" l="l" r="r" t="t"/>
              <a:pathLst>
                <a:path extrusionOk="0" h="120000" w="279400">
                  <a:moveTo>
                    <a:pt x="0" y="0"/>
                  </a:moveTo>
                  <a:lnTo>
                    <a:pt x="278914" y="0"/>
                  </a:lnTo>
                </a:path>
              </a:pathLst>
            </a:custGeom>
            <a:noFill/>
            <a:ln cap="flat" cmpd="sng" w="25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6781893" y="3748672"/>
              <a:ext cx="63500" cy="64135"/>
            </a:xfrm>
            <a:custGeom>
              <a:rect b="b" l="l" r="r" t="t"/>
              <a:pathLst>
                <a:path extrusionOk="0" h="64135" w="63500">
                  <a:moveTo>
                    <a:pt x="63389" y="0"/>
                  </a:moveTo>
                  <a:lnTo>
                    <a:pt x="0" y="0"/>
                  </a:lnTo>
                  <a:lnTo>
                    <a:pt x="0" y="63573"/>
                  </a:lnTo>
                  <a:lnTo>
                    <a:pt x="63389" y="63573"/>
                  </a:lnTo>
                  <a:lnTo>
                    <a:pt x="6338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16"/>
          <p:cNvSpPr txBox="1"/>
          <p:nvPr/>
        </p:nvSpPr>
        <p:spPr>
          <a:xfrm>
            <a:off x="7051903" y="3423307"/>
            <a:ext cx="605155" cy="445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GbSs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 GbSs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16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16"/>
          <p:cNvSpPr txBox="1"/>
          <p:nvPr/>
        </p:nvSpPr>
        <p:spPr>
          <a:xfrm>
            <a:off x="352569" y="941323"/>
            <a:ext cx="8153400" cy="166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overhead of scheduling &amp; tensor partitioning is different for different system  setups and network conditions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250825" rtl="0" algn="l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How to balance the performance gain with scheduling overhead? The system  parameters (e.g., partition size) are likely to be affected by different runtime  configurations, e.g., bandwidths, DNNs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 txBox="1"/>
          <p:nvPr/>
        </p:nvSpPr>
        <p:spPr>
          <a:xfrm>
            <a:off x="2726469" y="1657350"/>
            <a:ext cx="3691062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Design of ByteScheduler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title"/>
          </p:nvPr>
        </p:nvSpPr>
        <p:spPr>
          <a:xfrm>
            <a:off x="437286" y="194761"/>
            <a:ext cx="8269428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Frameworks-Agnostic Unified Scheduler</a:t>
            </a:r>
            <a:endParaRPr sz="3200"/>
          </a:p>
        </p:txBody>
      </p:sp>
      <p:grpSp>
        <p:nvGrpSpPr>
          <p:cNvPr id="520" name="Google Shape;520;p18"/>
          <p:cNvGrpSpPr/>
          <p:nvPr/>
        </p:nvGrpSpPr>
        <p:grpSpPr>
          <a:xfrm>
            <a:off x="2126869" y="944880"/>
            <a:ext cx="6368415" cy="3627120"/>
            <a:chOff x="2126869" y="944880"/>
            <a:chExt cx="6368415" cy="3627120"/>
          </a:xfrm>
        </p:grpSpPr>
        <p:sp>
          <p:nvSpPr>
            <p:cNvPr id="521" name="Google Shape;521;p18"/>
            <p:cNvSpPr/>
            <p:nvPr/>
          </p:nvSpPr>
          <p:spPr>
            <a:xfrm>
              <a:off x="2404872" y="944880"/>
              <a:ext cx="5855208" cy="36271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126869" y="2010765"/>
              <a:ext cx="6368415" cy="1390015"/>
            </a:xfrm>
            <a:custGeom>
              <a:rect b="b" l="l" r="r" t="t"/>
              <a:pathLst>
                <a:path extrusionOk="0" h="1390014" w="6368415">
                  <a:moveTo>
                    <a:pt x="6367945" y="0"/>
                  </a:moveTo>
                  <a:lnTo>
                    <a:pt x="0" y="0"/>
                  </a:lnTo>
                  <a:lnTo>
                    <a:pt x="0" y="1389888"/>
                  </a:lnTo>
                  <a:lnTo>
                    <a:pt x="6367945" y="1389888"/>
                  </a:lnTo>
                  <a:lnTo>
                    <a:pt x="6367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126869" y="2010765"/>
              <a:ext cx="6368415" cy="1390015"/>
            </a:xfrm>
            <a:custGeom>
              <a:rect b="b" l="l" r="r" t="t"/>
              <a:pathLst>
                <a:path extrusionOk="0" h="1390014" w="6368415">
                  <a:moveTo>
                    <a:pt x="0" y="0"/>
                  </a:moveTo>
                  <a:lnTo>
                    <a:pt x="6367953" y="0"/>
                  </a:lnTo>
                  <a:lnTo>
                    <a:pt x="6367953" y="1389890"/>
                  </a:lnTo>
                  <a:lnTo>
                    <a:pt x="0" y="138989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18"/>
          <p:cNvSpPr txBox="1"/>
          <p:nvPr/>
        </p:nvSpPr>
        <p:spPr>
          <a:xfrm>
            <a:off x="398338" y="1444244"/>
            <a:ext cx="14992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DNN definition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8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18"/>
          <p:cNvSpPr txBox="1"/>
          <p:nvPr/>
        </p:nvSpPr>
        <p:spPr>
          <a:xfrm>
            <a:off x="407639" y="2511044"/>
            <a:ext cx="1702435" cy="182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ByteScheduler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19" lvl="0" marL="19685" marR="508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execution  Communication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"/>
          <p:cNvSpPr txBox="1"/>
          <p:nvPr>
            <p:ph type="title"/>
          </p:nvPr>
        </p:nvSpPr>
        <p:spPr>
          <a:xfrm>
            <a:off x="475386" y="177800"/>
            <a:ext cx="8193228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Frameworks-Agnostic Unified Scheduler</a:t>
            </a:r>
            <a:endParaRPr sz="3200"/>
          </a:p>
        </p:txBody>
      </p:sp>
      <p:sp>
        <p:nvSpPr>
          <p:cNvPr id="532" name="Google Shape;532;p19"/>
          <p:cNvSpPr/>
          <p:nvPr/>
        </p:nvSpPr>
        <p:spPr>
          <a:xfrm>
            <a:off x="2404872" y="944880"/>
            <a:ext cx="5855208" cy="3627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9"/>
          <p:cNvSpPr txBox="1"/>
          <p:nvPr/>
        </p:nvSpPr>
        <p:spPr>
          <a:xfrm>
            <a:off x="398338" y="1444244"/>
            <a:ext cx="14992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DNN definition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19"/>
          <p:cNvSpPr txBox="1"/>
          <p:nvPr/>
        </p:nvSpPr>
        <p:spPr>
          <a:xfrm>
            <a:off x="407639" y="2511044"/>
            <a:ext cx="1702435" cy="182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ByteScheduler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19" lvl="0" marL="19685" marR="508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execution  Communication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20"/>
          <p:cNvSpPr txBox="1"/>
          <p:nvPr/>
        </p:nvSpPr>
        <p:spPr>
          <a:xfrm>
            <a:off x="352574" y="1017523"/>
            <a:ext cx="7889875" cy="3320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noAutofit/>
          </a:bodyPr>
          <a:lstStyle/>
          <a:p>
            <a:pPr indent="0" lvl="0" marL="12700" marR="58419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CommTask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 wrapped communication operation, e.g., push one tensor, all-  reduce one tensor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7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CommTask APIs implemented in framework plugins: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3028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partition(size)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partition a CommTask into SubCommTasks with tensors no  larger than a threshold </a:t>
            </a:r>
            <a:r>
              <a:rPr i="1"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size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735" lvl="0" marL="30289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notify_ready()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notify Core about the readiness of a CommTask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-292735" lvl="0" marL="30289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start()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start a CommTask by calling the underlying push/pull/all-reduce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735" lvl="0" marL="30289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notify_finish()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notify Core about the completion of a CommTask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3" name="Google Shape;543;p20"/>
          <p:cNvSpPr txBox="1"/>
          <p:nvPr>
            <p:ph type="title"/>
          </p:nvPr>
        </p:nvSpPr>
        <p:spPr>
          <a:xfrm>
            <a:off x="341172" y="194563"/>
            <a:ext cx="6610984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CommTask: A Unified Abstraction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"/>
          <p:cNvSpPr txBox="1"/>
          <p:nvPr/>
        </p:nvSpPr>
        <p:spPr>
          <a:xfrm>
            <a:off x="370977" y="906259"/>
            <a:ext cx="8622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noAutofit/>
          </a:bodyPr>
          <a:lstStyle/>
          <a:p>
            <a:pPr indent="0" lvl="0" marL="12700" marR="508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lang="en-US" sz="1800">
                <a:solidFill>
                  <a:srgbClr val="0070C0"/>
                </a:solidFill>
                <a:latin typeface="Average"/>
                <a:ea typeface="Average"/>
                <a:cs typeface="Average"/>
                <a:sym typeface="Average"/>
              </a:rPr>
              <a:t>Dependency </a:t>
            </a:r>
            <a:r>
              <a:rPr lang="en-US" sz="18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Proxy 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an operator to get the scheduling control from the  frameworks to the Core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9" name="Google Shape;549;p21"/>
          <p:cNvSpPr txBox="1"/>
          <p:nvPr/>
        </p:nvSpPr>
        <p:spPr>
          <a:xfrm>
            <a:off x="352574" y="1587500"/>
            <a:ext cx="4608195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Dependency Proxy: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Trigger CommTask.notify_ready() via a callback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0" name="Google Shape;550;p21"/>
          <p:cNvSpPr txBox="1"/>
          <p:nvPr>
            <p:ph type="title"/>
          </p:nvPr>
        </p:nvSpPr>
        <p:spPr>
          <a:xfrm>
            <a:off x="356138" y="225851"/>
            <a:ext cx="8652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Dependency Proxy: Administers Scheduling  Control</a:t>
            </a:r>
            <a:endParaRPr sz="2600"/>
          </a:p>
        </p:txBody>
      </p:sp>
      <p:grpSp>
        <p:nvGrpSpPr>
          <p:cNvPr id="551" name="Google Shape;551;p21"/>
          <p:cNvGrpSpPr/>
          <p:nvPr/>
        </p:nvGrpSpPr>
        <p:grpSpPr>
          <a:xfrm>
            <a:off x="4085425" y="2675864"/>
            <a:ext cx="3235325" cy="2391410"/>
            <a:chOff x="4085425" y="2675864"/>
            <a:chExt cx="3235325" cy="2391410"/>
          </a:xfrm>
        </p:grpSpPr>
        <p:sp>
          <p:nvSpPr>
            <p:cNvPr id="552" name="Google Shape;552;p21"/>
            <p:cNvSpPr/>
            <p:nvPr/>
          </p:nvSpPr>
          <p:spPr>
            <a:xfrm>
              <a:off x="4085425" y="2675864"/>
              <a:ext cx="3235325" cy="2391410"/>
            </a:xfrm>
            <a:custGeom>
              <a:rect b="b" l="l" r="r" t="t"/>
              <a:pathLst>
                <a:path extrusionOk="0" h="2391410" w="3235325">
                  <a:moveTo>
                    <a:pt x="0" y="398535"/>
                  </a:moveTo>
                  <a:lnTo>
                    <a:pt x="2681" y="352057"/>
                  </a:lnTo>
                  <a:lnTo>
                    <a:pt x="10525" y="307154"/>
                  </a:lnTo>
                  <a:lnTo>
                    <a:pt x="23234" y="264125"/>
                  </a:lnTo>
                  <a:lnTo>
                    <a:pt x="40507" y="223269"/>
                  </a:lnTo>
                  <a:lnTo>
                    <a:pt x="62047" y="184885"/>
                  </a:lnTo>
                  <a:lnTo>
                    <a:pt x="87553" y="149271"/>
                  </a:lnTo>
                  <a:lnTo>
                    <a:pt x="116728" y="116728"/>
                  </a:lnTo>
                  <a:lnTo>
                    <a:pt x="149271" y="87553"/>
                  </a:lnTo>
                  <a:lnTo>
                    <a:pt x="184885" y="62047"/>
                  </a:lnTo>
                  <a:lnTo>
                    <a:pt x="223269" y="40507"/>
                  </a:lnTo>
                  <a:lnTo>
                    <a:pt x="264125" y="23234"/>
                  </a:lnTo>
                  <a:lnTo>
                    <a:pt x="307154" y="10525"/>
                  </a:lnTo>
                  <a:lnTo>
                    <a:pt x="352057" y="2681"/>
                  </a:lnTo>
                  <a:lnTo>
                    <a:pt x="398535" y="0"/>
                  </a:lnTo>
                  <a:lnTo>
                    <a:pt x="2836591" y="0"/>
                  </a:lnTo>
                  <a:lnTo>
                    <a:pt x="2883068" y="2681"/>
                  </a:lnTo>
                  <a:lnTo>
                    <a:pt x="2927970" y="10525"/>
                  </a:lnTo>
                  <a:lnTo>
                    <a:pt x="2970998" y="23234"/>
                  </a:lnTo>
                  <a:lnTo>
                    <a:pt x="3011854" y="40507"/>
                  </a:lnTo>
                  <a:lnTo>
                    <a:pt x="3050238" y="62047"/>
                  </a:lnTo>
                  <a:lnTo>
                    <a:pt x="3085851" y="87553"/>
                  </a:lnTo>
                  <a:lnTo>
                    <a:pt x="3118394" y="116728"/>
                  </a:lnTo>
                  <a:lnTo>
                    <a:pt x="3147568" y="149271"/>
                  </a:lnTo>
                  <a:lnTo>
                    <a:pt x="3173074" y="184885"/>
                  </a:lnTo>
                  <a:lnTo>
                    <a:pt x="3194614" y="223269"/>
                  </a:lnTo>
                  <a:lnTo>
                    <a:pt x="3211887" y="264125"/>
                  </a:lnTo>
                  <a:lnTo>
                    <a:pt x="3224596" y="307154"/>
                  </a:lnTo>
                  <a:lnTo>
                    <a:pt x="3232440" y="352057"/>
                  </a:lnTo>
                  <a:lnTo>
                    <a:pt x="3235121" y="398535"/>
                  </a:lnTo>
                  <a:lnTo>
                    <a:pt x="3235121" y="1992631"/>
                  </a:lnTo>
                  <a:lnTo>
                    <a:pt x="3232440" y="2039107"/>
                  </a:lnTo>
                  <a:lnTo>
                    <a:pt x="3224596" y="2084009"/>
                  </a:lnTo>
                  <a:lnTo>
                    <a:pt x="3211887" y="2127038"/>
                  </a:lnTo>
                  <a:lnTo>
                    <a:pt x="3194614" y="2167893"/>
                  </a:lnTo>
                  <a:lnTo>
                    <a:pt x="3173074" y="2206277"/>
                  </a:lnTo>
                  <a:lnTo>
                    <a:pt x="3147568" y="2241890"/>
                  </a:lnTo>
                  <a:lnTo>
                    <a:pt x="3118394" y="2274433"/>
                  </a:lnTo>
                  <a:lnTo>
                    <a:pt x="3085851" y="2303608"/>
                  </a:lnTo>
                  <a:lnTo>
                    <a:pt x="3050238" y="2329114"/>
                  </a:lnTo>
                  <a:lnTo>
                    <a:pt x="3011854" y="2350653"/>
                  </a:lnTo>
                  <a:lnTo>
                    <a:pt x="2970998" y="2367927"/>
                  </a:lnTo>
                  <a:lnTo>
                    <a:pt x="2927970" y="2380635"/>
                  </a:lnTo>
                  <a:lnTo>
                    <a:pt x="2883068" y="2388480"/>
                  </a:lnTo>
                  <a:lnTo>
                    <a:pt x="2836591" y="2391161"/>
                  </a:lnTo>
                  <a:lnTo>
                    <a:pt x="398535" y="2391161"/>
                  </a:lnTo>
                  <a:lnTo>
                    <a:pt x="352057" y="2388480"/>
                  </a:lnTo>
                  <a:lnTo>
                    <a:pt x="307154" y="2380635"/>
                  </a:lnTo>
                  <a:lnTo>
                    <a:pt x="264125" y="2367927"/>
                  </a:lnTo>
                  <a:lnTo>
                    <a:pt x="223269" y="2350653"/>
                  </a:lnTo>
                  <a:lnTo>
                    <a:pt x="184885" y="2329114"/>
                  </a:lnTo>
                  <a:lnTo>
                    <a:pt x="149271" y="2303608"/>
                  </a:lnTo>
                  <a:lnTo>
                    <a:pt x="116728" y="2274433"/>
                  </a:lnTo>
                  <a:lnTo>
                    <a:pt x="87553" y="2241890"/>
                  </a:lnTo>
                  <a:lnTo>
                    <a:pt x="62047" y="2206277"/>
                  </a:lnTo>
                  <a:lnTo>
                    <a:pt x="40507" y="2167893"/>
                  </a:lnTo>
                  <a:lnTo>
                    <a:pt x="23234" y="2127038"/>
                  </a:lnTo>
                  <a:lnTo>
                    <a:pt x="10525" y="2084009"/>
                  </a:lnTo>
                  <a:lnTo>
                    <a:pt x="2681" y="2039107"/>
                  </a:lnTo>
                  <a:lnTo>
                    <a:pt x="0" y="1992631"/>
                  </a:lnTo>
                  <a:lnTo>
                    <a:pt x="0" y="398535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5939066" y="2749054"/>
              <a:ext cx="561606" cy="55586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939066" y="2749054"/>
              <a:ext cx="561975" cy="556260"/>
            </a:xfrm>
            <a:custGeom>
              <a:rect b="b" l="l" r="r" t="t"/>
              <a:pathLst>
                <a:path extrusionOk="0" h="556260" w="561975">
                  <a:moveTo>
                    <a:pt x="0" y="277927"/>
                  </a:moveTo>
                  <a:lnTo>
                    <a:pt x="3675" y="232845"/>
                  </a:lnTo>
                  <a:lnTo>
                    <a:pt x="14315" y="190080"/>
                  </a:lnTo>
                  <a:lnTo>
                    <a:pt x="31343" y="150203"/>
                  </a:lnTo>
                  <a:lnTo>
                    <a:pt x="54179" y="113786"/>
                  </a:lnTo>
                  <a:lnTo>
                    <a:pt x="82246" y="81402"/>
                  </a:lnTo>
                  <a:lnTo>
                    <a:pt x="114965" y="53623"/>
                  </a:lnTo>
                  <a:lnTo>
                    <a:pt x="151759" y="31021"/>
                  </a:lnTo>
                  <a:lnTo>
                    <a:pt x="192049" y="14168"/>
                  </a:lnTo>
                  <a:lnTo>
                    <a:pt x="235257" y="3637"/>
                  </a:lnTo>
                  <a:lnTo>
                    <a:pt x="280805" y="0"/>
                  </a:lnTo>
                  <a:lnTo>
                    <a:pt x="326353" y="3637"/>
                  </a:lnTo>
                  <a:lnTo>
                    <a:pt x="369561" y="14168"/>
                  </a:lnTo>
                  <a:lnTo>
                    <a:pt x="409851" y="31021"/>
                  </a:lnTo>
                  <a:lnTo>
                    <a:pt x="446644" y="53623"/>
                  </a:lnTo>
                  <a:lnTo>
                    <a:pt x="479364" y="81402"/>
                  </a:lnTo>
                  <a:lnTo>
                    <a:pt x="507431" y="113786"/>
                  </a:lnTo>
                  <a:lnTo>
                    <a:pt x="530267" y="150203"/>
                  </a:lnTo>
                  <a:lnTo>
                    <a:pt x="547294" y="190080"/>
                  </a:lnTo>
                  <a:lnTo>
                    <a:pt x="557935" y="232845"/>
                  </a:lnTo>
                  <a:lnTo>
                    <a:pt x="561610" y="277927"/>
                  </a:lnTo>
                  <a:lnTo>
                    <a:pt x="557935" y="323008"/>
                  </a:lnTo>
                  <a:lnTo>
                    <a:pt x="547294" y="365774"/>
                  </a:lnTo>
                  <a:lnTo>
                    <a:pt x="530267" y="405651"/>
                  </a:lnTo>
                  <a:lnTo>
                    <a:pt x="507431" y="442068"/>
                  </a:lnTo>
                  <a:lnTo>
                    <a:pt x="479364" y="474452"/>
                  </a:lnTo>
                  <a:lnTo>
                    <a:pt x="446644" y="502231"/>
                  </a:lnTo>
                  <a:lnTo>
                    <a:pt x="409851" y="524833"/>
                  </a:lnTo>
                  <a:lnTo>
                    <a:pt x="369561" y="541686"/>
                  </a:lnTo>
                  <a:lnTo>
                    <a:pt x="326353" y="552217"/>
                  </a:lnTo>
                  <a:lnTo>
                    <a:pt x="280805" y="555855"/>
                  </a:lnTo>
                  <a:lnTo>
                    <a:pt x="235257" y="552217"/>
                  </a:lnTo>
                  <a:lnTo>
                    <a:pt x="192049" y="541686"/>
                  </a:lnTo>
                  <a:lnTo>
                    <a:pt x="151759" y="524833"/>
                  </a:lnTo>
                  <a:lnTo>
                    <a:pt x="114965" y="502231"/>
                  </a:lnTo>
                  <a:lnTo>
                    <a:pt x="82246" y="474452"/>
                  </a:lnTo>
                  <a:lnTo>
                    <a:pt x="54179" y="442068"/>
                  </a:lnTo>
                  <a:lnTo>
                    <a:pt x="31343" y="405651"/>
                  </a:lnTo>
                  <a:lnTo>
                    <a:pt x="14315" y="365774"/>
                  </a:lnTo>
                  <a:lnTo>
                    <a:pt x="3675" y="323008"/>
                  </a:lnTo>
                  <a:lnTo>
                    <a:pt x="0" y="277927"/>
                  </a:lnTo>
                  <a:close/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915230" y="3187471"/>
              <a:ext cx="600646" cy="3899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915230" y="3187471"/>
              <a:ext cx="600710" cy="390525"/>
            </a:xfrm>
            <a:custGeom>
              <a:rect b="b" l="l" r="r" t="t"/>
              <a:pathLst>
                <a:path extrusionOk="0" h="390525" w="600710">
                  <a:moveTo>
                    <a:pt x="0" y="0"/>
                  </a:moveTo>
                  <a:lnTo>
                    <a:pt x="600642" y="0"/>
                  </a:lnTo>
                  <a:lnTo>
                    <a:pt x="600642" y="389957"/>
                  </a:lnTo>
                  <a:lnTo>
                    <a:pt x="0" y="38995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21"/>
          <p:cNvSpPr txBox="1"/>
          <p:nvPr/>
        </p:nvSpPr>
        <p:spPr>
          <a:xfrm>
            <a:off x="4999659" y="3254755"/>
            <a:ext cx="43116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Proxy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58" name="Google Shape;558;p21"/>
          <p:cNvGrpSpPr/>
          <p:nvPr/>
        </p:nvGrpSpPr>
        <p:grpSpPr>
          <a:xfrm>
            <a:off x="1811807" y="3304844"/>
            <a:ext cx="4689195" cy="1450892"/>
            <a:chOff x="1811807" y="3304844"/>
            <a:chExt cx="4689195" cy="1450892"/>
          </a:xfrm>
        </p:grpSpPr>
        <p:sp>
          <p:nvSpPr>
            <p:cNvPr id="559" name="Google Shape;559;p21"/>
            <p:cNvSpPr/>
            <p:nvPr/>
          </p:nvSpPr>
          <p:spPr>
            <a:xfrm>
              <a:off x="5947282" y="3706558"/>
              <a:ext cx="553389" cy="5449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5947282" y="3706558"/>
              <a:ext cx="553720" cy="545465"/>
            </a:xfrm>
            <a:custGeom>
              <a:rect b="b" l="l" r="r" t="t"/>
              <a:pathLst>
                <a:path extrusionOk="0" h="545464" w="553720">
                  <a:moveTo>
                    <a:pt x="0" y="272501"/>
                  </a:moveTo>
                  <a:lnTo>
                    <a:pt x="4457" y="223518"/>
                  </a:lnTo>
                  <a:lnTo>
                    <a:pt x="17310" y="177416"/>
                  </a:lnTo>
                  <a:lnTo>
                    <a:pt x="37777" y="134964"/>
                  </a:lnTo>
                  <a:lnTo>
                    <a:pt x="65075" y="96932"/>
                  </a:lnTo>
                  <a:lnTo>
                    <a:pt x="98425" y="64088"/>
                  </a:lnTo>
                  <a:lnTo>
                    <a:pt x="137043" y="37204"/>
                  </a:lnTo>
                  <a:lnTo>
                    <a:pt x="180149" y="17048"/>
                  </a:lnTo>
                  <a:lnTo>
                    <a:pt x="226961" y="4390"/>
                  </a:lnTo>
                  <a:lnTo>
                    <a:pt x="276698" y="0"/>
                  </a:lnTo>
                  <a:lnTo>
                    <a:pt x="326434" y="4390"/>
                  </a:lnTo>
                  <a:lnTo>
                    <a:pt x="373247" y="17048"/>
                  </a:lnTo>
                  <a:lnTo>
                    <a:pt x="416352" y="37204"/>
                  </a:lnTo>
                  <a:lnTo>
                    <a:pt x="454971" y="64088"/>
                  </a:lnTo>
                  <a:lnTo>
                    <a:pt x="488320" y="96932"/>
                  </a:lnTo>
                  <a:lnTo>
                    <a:pt x="515618" y="134964"/>
                  </a:lnTo>
                  <a:lnTo>
                    <a:pt x="536085" y="177416"/>
                  </a:lnTo>
                  <a:lnTo>
                    <a:pt x="548938" y="223518"/>
                  </a:lnTo>
                  <a:lnTo>
                    <a:pt x="553396" y="272501"/>
                  </a:lnTo>
                  <a:lnTo>
                    <a:pt x="548938" y="321483"/>
                  </a:lnTo>
                  <a:lnTo>
                    <a:pt x="536085" y="367585"/>
                  </a:lnTo>
                  <a:lnTo>
                    <a:pt x="515618" y="410037"/>
                  </a:lnTo>
                  <a:lnTo>
                    <a:pt x="488320" y="448070"/>
                  </a:lnTo>
                  <a:lnTo>
                    <a:pt x="454971" y="480913"/>
                  </a:lnTo>
                  <a:lnTo>
                    <a:pt x="416352" y="507797"/>
                  </a:lnTo>
                  <a:lnTo>
                    <a:pt x="373247" y="527953"/>
                  </a:lnTo>
                  <a:lnTo>
                    <a:pt x="326434" y="540611"/>
                  </a:lnTo>
                  <a:lnTo>
                    <a:pt x="276698" y="545002"/>
                  </a:lnTo>
                  <a:lnTo>
                    <a:pt x="226961" y="540611"/>
                  </a:lnTo>
                  <a:lnTo>
                    <a:pt x="180149" y="527953"/>
                  </a:lnTo>
                  <a:lnTo>
                    <a:pt x="137043" y="507797"/>
                  </a:lnTo>
                  <a:lnTo>
                    <a:pt x="98425" y="480913"/>
                  </a:lnTo>
                  <a:lnTo>
                    <a:pt x="65075" y="448070"/>
                  </a:lnTo>
                  <a:lnTo>
                    <a:pt x="37777" y="410037"/>
                  </a:lnTo>
                  <a:lnTo>
                    <a:pt x="17310" y="367585"/>
                  </a:lnTo>
                  <a:lnTo>
                    <a:pt x="4457" y="321483"/>
                  </a:lnTo>
                  <a:lnTo>
                    <a:pt x="0" y="272501"/>
                  </a:lnTo>
                  <a:close/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915230" y="4224289"/>
              <a:ext cx="600646" cy="39319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811807" y="3304844"/>
              <a:ext cx="4451997" cy="14508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21"/>
          <p:cNvSpPr txBox="1"/>
          <p:nvPr/>
        </p:nvSpPr>
        <p:spPr>
          <a:xfrm>
            <a:off x="4999659" y="4291076"/>
            <a:ext cx="43116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Proxy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4" name="Google Shape;564;p21"/>
          <p:cNvSpPr txBox="1"/>
          <p:nvPr/>
        </p:nvSpPr>
        <p:spPr>
          <a:xfrm>
            <a:off x="2014753" y="3803396"/>
            <a:ext cx="40957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1"/>
          <p:cNvSpPr/>
          <p:nvPr/>
        </p:nvSpPr>
        <p:spPr>
          <a:xfrm>
            <a:off x="5215559" y="3020644"/>
            <a:ext cx="723900" cy="167005"/>
          </a:xfrm>
          <a:custGeom>
            <a:rect b="b" l="l" r="r" t="t"/>
            <a:pathLst>
              <a:path extrusionOk="0" h="167005" w="723900">
                <a:moveTo>
                  <a:pt x="26098" y="85725"/>
                </a:moveTo>
                <a:lnTo>
                  <a:pt x="0" y="166827"/>
                </a:lnTo>
                <a:lnTo>
                  <a:pt x="80530" y="139039"/>
                </a:lnTo>
                <a:lnTo>
                  <a:pt x="67733" y="126504"/>
                </a:lnTo>
                <a:lnTo>
                  <a:pt x="48285" y="126504"/>
                </a:lnTo>
                <a:lnTo>
                  <a:pt x="40576" y="116408"/>
                </a:lnTo>
                <a:lnTo>
                  <a:pt x="50039" y="109174"/>
                </a:lnTo>
                <a:lnTo>
                  <a:pt x="26098" y="85725"/>
                </a:lnTo>
                <a:close/>
              </a:path>
              <a:path extrusionOk="0" h="167005" w="723900">
                <a:moveTo>
                  <a:pt x="50039" y="109174"/>
                </a:moveTo>
                <a:lnTo>
                  <a:pt x="40576" y="116408"/>
                </a:lnTo>
                <a:lnTo>
                  <a:pt x="48285" y="126504"/>
                </a:lnTo>
                <a:lnTo>
                  <a:pt x="59207" y="118154"/>
                </a:lnTo>
                <a:lnTo>
                  <a:pt x="50039" y="109174"/>
                </a:lnTo>
                <a:close/>
              </a:path>
              <a:path extrusionOk="0" h="167005" w="723900">
                <a:moveTo>
                  <a:pt x="59207" y="118154"/>
                </a:moveTo>
                <a:lnTo>
                  <a:pt x="48285" y="126504"/>
                </a:lnTo>
                <a:lnTo>
                  <a:pt x="67733" y="126504"/>
                </a:lnTo>
                <a:lnTo>
                  <a:pt x="59207" y="118154"/>
                </a:lnTo>
                <a:close/>
              </a:path>
              <a:path extrusionOk="0" h="167005" w="723900">
                <a:moveTo>
                  <a:pt x="723417" y="0"/>
                </a:moveTo>
                <a:lnTo>
                  <a:pt x="655599" y="914"/>
                </a:lnTo>
                <a:lnTo>
                  <a:pt x="588213" y="3606"/>
                </a:lnTo>
                <a:lnTo>
                  <a:pt x="521906" y="7950"/>
                </a:lnTo>
                <a:lnTo>
                  <a:pt x="457187" y="13817"/>
                </a:lnTo>
                <a:lnTo>
                  <a:pt x="394589" y="21107"/>
                </a:lnTo>
                <a:lnTo>
                  <a:pt x="334619" y="29692"/>
                </a:lnTo>
                <a:lnTo>
                  <a:pt x="277825" y="39458"/>
                </a:lnTo>
                <a:lnTo>
                  <a:pt x="224739" y="50292"/>
                </a:lnTo>
                <a:lnTo>
                  <a:pt x="175818" y="62090"/>
                </a:lnTo>
                <a:lnTo>
                  <a:pt x="131635" y="74726"/>
                </a:lnTo>
                <a:lnTo>
                  <a:pt x="92684" y="88112"/>
                </a:lnTo>
                <a:lnTo>
                  <a:pt x="50039" y="109174"/>
                </a:lnTo>
                <a:lnTo>
                  <a:pt x="59207" y="118154"/>
                </a:lnTo>
                <a:lnTo>
                  <a:pt x="65047" y="113690"/>
                </a:lnTo>
                <a:lnTo>
                  <a:pt x="64770" y="113690"/>
                </a:lnTo>
                <a:lnTo>
                  <a:pt x="66027" y="112941"/>
                </a:lnTo>
                <a:lnTo>
                  <a:pt x="66445" y="112941"/>
                </a:lnTo>
                <a:lnTo>
                  <a:pt x="80163" y="106806"/>
                </a:lnTo>
                <a:lnTo>
                  <a:pt x="97104" y="100025"/>
                </a:lnTo>
                <a:lnTo>
                  <a:pt x="115521" y="93370"/>
                </a:lnTo>
                <a:lnTo>
                  <a:pt x="135509" y="86817"/>
                </a:lnTo>
                <a:lnTo>
                  <a:pt x="156539" y="80530"/>
                </a:lnTo>
                <a:lnTo>
                  <a:pt x="179015" y="74383"/>
                </a:lnTo>
                <a:lnTo>
                  <a:pt x="202641" y="68440"/>
                </a:lnTo>
                <a:lnTo>
                  <a:pt x="227520" y="62674"/>
                </a:lnTo>
                <a:lnTo>
                  <a:pt x="280076" y="51955"/>
                </a:lnTo>
                <a:lnTo>
                  <a:pt x="336689" y="42214"/>
                </a:lnTo>
                <a:lnTo>
                  <a:pt x="396214" y="33705"/>
                </a:lnTo>
                <a:lnTo>
                  <a:pt x="458462" y="26454"/>
                </a:lnTo>
                <a:lnTo>
                  <a:pt x="522833" y="20612"/>
                </a:lnTo>
                <a:lnTo>
                  <a:pt x="588975" y="16281"/>
                </a:lnTo>
                <a:lnTo>
                  <a:pt x="656018" y="13614"/>
                </a:lnTo>
                <a:lnTo>
                  <a:pt x="655853" y="13614"/>
                </a:lnTo>
                <a:lnTo>
                  <a:pt x="723595" y="12700"/>
                </a:lnTo>
                <a:lnTo>
                  <a:pt x="723417" y="0"/>
                </a:lnTo>
                <a:close/>
              </a:path>
              <a:path extrusionOk="0" h="167005" w="723900">
                <a:moveTo>
                  <a:pt x="66027" y="112941"/>
                </a:moveTo>
                <a:lnTo>
                  <a:pt x="64770" y="113690"/>
                </a:lnTo>
                <a:lnTo>
                  <a:pt x="65437" y="113391"/>
                </a:lnTo>
                <a:lnTo>
                  <a:pt x="66027" y="112941"/>
                </a:lnTo>
                <a:close/>
              </a:path>
              <a:path extrusionOk="0" h="167005" w="723900">
                <a:moveTo>
                  <a:pt x="65437" y="113391"/>
                </a:moveTo>
                <a:lnTo>
                  <a:pt x="64770" y="113690"/>
                </a:lnTo>
                <a:lnTo>
                  <a:pt x="65047" y="113690"/>
                </a:lnTo>
                <a:lnTo>
                  <a:pt x="65437" y="113391"/>
                </a:lnTo>
                <a:close/>
              </a:path>
              <a:path extrusionOk="0" h="167005" w="723900">
                <a:moveTo>
                  <a:pt x="66445" y="112941"/>
                </a:moveTo>
                <a:lnTo>
                  <a:pt x="66027" y="112941"/>
                </a:lnTo>
                <a:lnTo>
                  <a:pt x="65437" y="113391"/>
                </a:lnTo>
                <a:lnTo>
                  <a:pt x="66445" y="1129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"/>
          <p:cNvSpPr txBox="1"/>
          <p:nvPr>
            <p:ph idx="1" type="body"/>
          </p:nvPr>
        </p:nvSpPr>
        <p:spPr>
          <a:xfrm>
            <a:off x="352574" y="2105660"/>
            <a:ext cx="5680075" cy="1035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Wait to finish until Core calls CommTask.start()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Generate completion signal using CommTask.notify_finish()</a:t>
            </a:r>
            <a:endParaRPr sz="1900"/>
          </a:p>
          <a:p>
            <a:pPr indent="0" lvl="0" marL="0" marR="116776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16776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Engine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2024189" y="3145027"/>
            <a:ext cx="2047239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CommTask.notify_ready()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1"/>
          <p:cNvSpPr txBox="1"/>
          <p:nvPr/>
        </p:nvSpPr>
        <p:spPr>
          <a:xfrm>
            <a:off x="2650197" y="3919220"/>
            <a:ext cx="143319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CommTask.start()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1"/>
          <p:cNvSpPr txBox="1"/>
          <p:nvPr/>
        </p:nvSpPr>
        <p:spPr>
          <a:xfrm>
            <a:off x="2050618" y="4422140"/>
            <a:ext cx="2021839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CommTask.notify_finish()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1"/>
          <p:cNvSpPr txBox="1"/>
          <p:nvPr/>
        </p:nvSpPr>
        <p:spPr>
          <a:xfrm>
            <a:off x="5967374" y="3830828"/>
            <a:ext cx="52197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5354750" y="1429375"/>
            <a:ext cx="3638550" cy="676894"/>
          </a:xfrm>
          <a:custGeom>
            <a:rect b="b" l="l" r="r" t="t"/>
            <a:pathLst>
              <a:path extrusionOk="0" h="887730" w="3638550">
                <a:moveTo>
                  <a:pt x="3637953" y="739584"/>
                </a:moveTo>
                <a:lnTo>
                  <a:pt x="8991" y="739584"/>
                </a:lnTo>
                <a:lnTo>
                  <a:pt x="16533" y="786341"/>
                </a:lnTo>
                <a:lnTo>
                  <a:pt x="37533" y="826949"/>
                </a:lnTo>
                <a:lnTo>
                  <a:pt x="69555" y="858972"/>
                </a:lnTo>
                <a:lnTo>
                  <a:pt x="110164" y="879972"/>
                </a:lnTo>
                <a:lnTo>
                  <a:pt x="156921" y="887514"/>
                </a:lnTo>
                <a:lnTo>
                  <a:pt x="3490036" y="887514"/>
                </a:lnTo>
                <a:lnTo>
                  <a:pt x="3536792" y="879972"/>
                </a:lnTo>
                <a:lnTo>
                  <a:pt x="3577396" y="858972"/>
                </a:lnTo>
                <a:lnTo>
                  <a:pt x="3609415" y="826949"/>
                </a:lnTo>
                <a:lnTo>
                  <a:pt x="3630412" y="786341"/>
                </a:lnTo>
                <a:lnTo>
                  <a:pt x="3637953" y="739584"/>
                </a:lnTo>
                <a:close/>
              </a:path>
              <a:path extrusionOk="0" h="887730" w="3638550">
                <a:moveTo>
                  <a:pt x="3490036" y="0"/>
                </a:moveTo>
                <a:lnTo>
                  <a:pt x="156921" y="0"/>
                </a:lnTo>
                <a:lnTo>
                  <a:pt x="110164" y="7541"/>
                </a:lnTo>
                <a:lnTo>
                  <a:pt x="69555" y="28541"/>
                </a:lnTo>
                <a:lnTo>
                  <a:pt x="37533" y="60564"/>
                </a:lnTo>
                <a:lnTo>
                  <a:pt x="16533" y="101172"/>
                </a:lnTo>
                <a:lnTo>
                  <a:pt x="8991" y="147929"/>
                </a:lnTo>
                <a:lnTo>
                  <a:pt x="8991" y="517715"/>
                </a:lnTo>
                <a:lnTo>
                  <a:pt x="0" y="649147"/>
                </a:lnTo>
                <a:lnTo>
                  <a:pt x="8991" y="739597"/>
                </a:lnTo>
                <a:lnTo>
                  <a:pt x="3637953" y="739584"/>
                </a:lnTo>
                <a:lnTo>
                  <a:pt x="3637953" y="147929"/>
                </a:lnTo>
                <a:lnTo>
                  <a:pt x="3630412" y="101172"/>
                </a:lnTo>
                <a:lnTo>
                  <a:pt x="3609415" y="60564"/>
                </a:lnTo>
                <a:lnTo>
                  <a:pt x="3577396" y="28541"/>
                </a:lnTo>
                <a:lnTo>
                  <a:pt x="3536792" y="7541"/>
                </a:lnTo>
                <a:lnTo>
                  <a:pt x="3490036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5505150" y="1477750"/>
            <a:ext cx="3367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implementation for imperative, declarative engines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5321833" y="4802481"/>
            <a:ext cx="18091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in the next iteration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1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4085425" y="2377948"/>
            <a:ext cx="3235325" cy="2663190"/>
            <a:chOff x="4085425" y="2377948"/>
            <a:chExt cx="3235325" cy="2663190"/>
          </a:xfrm>
        </p:grpSpPr>
        <p:sp>
          <p:nvSpPr>
            <p:cNvPr id="580" name="Google Shape;580;p22"/>
            <p:cNvSpPr/>
            <p:nvPr/>
          </p:nvSpPr>
          <p:spPr>
            <a:xfrm>
              <a:off x="4085425" y="2377948"/>
              <a:ext cx="3235325" cy="2663190"/>
            </a:xfrm>
            <a:custGeom>
              <a:rect b="b" l="l" r="r" t="t"/>
              <a:pathLst>
                <a:path extrusionOk="0" h="2663190" w="3235325">
                  <a:moveTo>
                    <a:pt x="0" y="443871"/>
                  </a:moveTo>
                  <a:lnTo>
                    <a:pt x="2604" y="395506"/>
                  </a:lnTo>
                  <a:lnTo>
                    <a:pt x="10237" y="348650"/>
                  </a:lnTo>
                  <a:lnTo>
                    <a:pt x="22628" y="303573"/>
                  </a:lnTo>
                  <a:lnTo>
                    <a:pt x="39507" y="260546"/>
                  </a:lnTo>
                  <a:lnTo>
                    <a:pt x="60601" y="219841"/>
                  </a:lnTo>
                  <a:lnTo>
                    <a:pt x="85641" y="181726"/>
                  </a:lnTo>
                  <a:lnTo>
                    <a:pt x="114356" y="146474"/>
                  </a:lnTo>
                  <a:lnTo>
                    <a:pt x="146474" y="114356"/>
                  </a:lnTo>
                  <a:lnTo>
                    <a:pt x="181726" y="85641"/>
                  </a:lnTo>
                  <a:lnTo>
                    <a:pt x="219840" y="60601"/>
                  </a:lnTo>
                  <a:lnTo>
                    <a:pt x="260546" y="39507"/>
                  </a:lnTo>
                  <a:lnTo>
                    <a:pt x="303573" y="22628"/>
                  </a:lnTo>
                  <a:lnTo>
                    <a:pt x="348649" y="10237"/>
                  </a:lnTo>
                  <a:lnTo>
                    <a:pt x="395505" y="2604"/>
                  </a:lnTo>
                  <a:lnTo>
                    <a:pt x="443870" y="0"/>
                  </a:lnTo>
                  <a:lnTo>
                    <a:pt x="2791251" y="0"/>
                  </a:lnTo>
                  <a:lnTo>
                    <a:pt x="2839615" y="2604"/>
                  </a:lnTo>
                  <a:lnTo>
                    <a:pt x="2886471" y="10237"/>
                  </a:lnTo>
                  <a:lnTo>
                    <a:pt x="2931547" y="22628"/>
                  </a:lnTo>
                  <a:lnTo>
                    <a:pt x="2974574" y="39507"/>
                  </a:lnTo>
                  <a:lnTo>
                    <a:pt x="3015280" y="60601"/>
                  </a:lnTo>
                  <a:lnTo>
                    <a:pt x="3053394" y="85641"/>
                  </a:lnTo>
                  <a:lnTo>
                    <a:pt x="3088646" y="114356"/>
                  </a:lnTo>
                  <a:lnTo>
                    <a:pt x="3120765" y="146474"/>
                  </a:lnTo>
                  <a:lnTo>
                    <a:pt x="3149479" y="181726"/>
                  </a:lnTo>
                  <a:lnTo>
                    <a:pt x="3174519" y="219841"/>
                  </a:lnTo>
                  <a:lnTo>
                    <a:pt x="3195614" y="260546"/>
                  </a:lnTo>
                  <a:lnTo>
                    <a:pt x="3212492" y="303573"/>
                  </a:lnTo>
                  <a:lnTo>
                    <a:pt x="3224883" y="348650"/>
                  </a:lnTo>
                  <a:lnTo>
                    <a:pt x="3232517" y="395506"/>
                  </a:lnTo>
                  <a:lnTo>
                    <a:pt x="3235121" y="443871"/>
                  </a:lnTo>
                  <a:lnTo>
                    <a:pt x="3235121" y="2219291"/>
                  </a:lnTo>
                  <a:lnTo>
                    <a:pt x="3232517" y="2267655"/>
                  </a:lnTo>
                  <a:lnTo>
                    <a:pt x="3224883" y="2314511"/>
                  </a:lnTo>
                  <a:lnTo>
                    <a:pt x="3212492" y="2359587"/>
                  </a:lnTo>
                  <a:lnTo>
                    <a:pt x="3195614" y="2402614"/>
                  </a:lnTo>
                  <a:lnTo>
                    <a:pt x="3174519" y="2443319"/>
                  </a:lnTo>
                  <a:lnTo>
                    <a:pt x="3149479" y="2481434"/>
                  </a:lnTo>
                  <a:lnTo>
                    <a:pt x="3120765" y="2516686"/>
                  </a:lnTo>
                  <a:lnTo>
                    <a:pt x="3088646" y="2548804"/>
                  </a:lnTo>
                  <a:lnTo>
                    <a:pt x="3053394" y="2577519"/>
                  </a:lnTo>
                  <a:lnTo>
                    <a:pt x="3015280" y="2602559"/>
                  </a:lnTo>
                  <a:lnTo>
                    <a:pt x="2974574" y="2623654"/>
                  </a:lnTo>
                  <a:lnTo>
                    <a:pt x="2931547" y="2640532"/>
                  </a:lnTo>
                  <a:lnTo>
                    <a:pt x="2886471" y="2652923"/>
                  </a:lnTo>
                  <a:lnTo>
                    <a:pt x="2839615" y="2660556"/>
                  </a:lnTo>
                  <a:lnTo>
                    <a:pt x="2791251" y="2663161"/>
                  </a:lnTo>
                  <a:lnTo>
                    <a:pt x="443870" y="2663161"/>
                  </a:lnTo>
                  <a:lnTo>
                    <a:pt x="395505" y="2660556"/>
                  </a:lnTo>
                  <a:lnTo>
                    <a:pt x="348649" y="2652923"/>
                  </a:lnTo>
                  <a:lnTo>
                    <a:pt x="303573" y="2640532"/>
                  </a:lnTo>
                  <a:lnTo>
                    <a:pt x="260546" y="2623654"/>
                  </a:lnTo>
                  <a:lnTo>
                    <a:pt x="219840" y="2602559"/>
                  </a:lnTo>
                  <a:lnTo>
                    <a:pt x="181726" y="2577519"/>
                  </a:lnTo>
                  <a:lnTo>
                    <a:pt x="146474" y="2548804"/>
                  </a:lnTo>
                  <a:lnTo>
                    <a:pt x="114356" y="2516686"/>
                  </a:lnTo>
                  <a:lnTo>
                    <a:pt x="85641" y="2481434"/>
                  </a:lnTo>
                  <a:lnTo>
                    <a:pt x="60601" y="2443319"/>
                  </a:lnTo>
                  <a:lnTo>
                    <a:pt x="39507" y="2402614"/>
                  </a:lnTo>
                  <a:lnTo>
                    <a:pt x="22628" y="2359587"/>
                  </a:lnTo>
                  <a:lnTo>
                    <a:pt x="10237" y="2314511"/>
                  </a:lnTo>
                  <a:lnTo>
                    <a:pt x="2604" y="2267655"/>
                  </a:lnTo>
                  <a:lnTo>
                    <a:pt x="0" y="2219291"/>
                  </a:lnTo>
                  <a:lnTo>
                    <a:pt x="0" y="443871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5939066" y="2422118"/>
              <a:ext cx="561606" cy="5558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939066" y="2422118"/>
              <a:ext cx="561975" cy="556260"/>
            </a:xfrm>
            <a:custGeom>
              <a:rect b="b" l="l" r="r" t="t"/>
              <a:pathLst>
                <a:path extrusionOk="0" h="556260" w="561975">
                  <a:moveTo>
                    <a:pt x="0" y="277927"/>
                  </a:moveTo>
                  <a:lnTo>
                    <a:pt x="3675" y="232845"/>
                  </a:lnTo>
                  <a:lnTo>
                    <a:pt x="14315" y="190080"/>
                  </a:lnTo>
                  <a:lnTo>
                    <a:pt x="31343" y="150203"/>
                  </a:lnTo>
                  <a:lnTo>
                    <a:pt x="54179" y="113786"/>
                  </a:lnTo>
                  <a:lnTo>
                    <a:pt x="82246" y="81402"/>
                  </a:lnTo>
                  <a:lnTo>
                    <a:pt x="114965" y="53623"/>
                  </a:lnTo>
                  <a:lnTo>
                    <a:pt x="151759" y="31021"/>
                  </a:lnTo>
                  <a:lnTo>
                    <a:pt x="192049" y="14168"/>
                  </a:lnTo>
                  <a:lnTo>
                    <a:pt x="235257" y="3637"/>
                  </a:lnTo>
                  <a:lnTo>
                    <a:pt x="280805" y="0"/>
                  </a:lnTo>
                  <a:lnTo>
                    <a:pt x="326353" y="3637"/>
                  </a:lnTo>
                  <a:lnTo>
                    <a:pt x="369561" y="14168"/>
                  </a:lnTo>
                  <a:lnTo>
                    <a:pt x="409851" y="31021"/>
                  </a:lnTo>
                  <a:lnTo>
                    <a:pt x="446644" y="53623"/>
                  </a:lnTo>
                  <a:lnTo>
                    <a:pt x="479364" y="81402"/>
                  </a:lnTo>
                  <a:lnTo>
                    <a:pt x="507431" y="113786"/>
                  </a:lnTo>
                  <a:lnTo>
                    <a:pt x="530267" y="150203"/>
                  </a:lnTo>
                  <a:lnTo>
                    <a:pt x="547294" y="190080"/>
                  </a:lnTo>
                  <a:lnTo>
                    <a:pt x="557935" y="232845"/>
                  </a:lnTo>
                  <a:lnTo>
                    <a:pt x="561610" y="277927"/>
                  </a:lnTo>
                  <a:lnTo>
                    <a:pt x="557935" y="323008"/>
                  </a:lnTo>
                  <a:lnTo>
                    <a:pt x="547294" y="365774"/>
                  </a:lnTo>
                  <a:lnTo>
                    <a:pt x="530267" y="405651"/>
                  </a:lnTo>
                  <a:lnTo>
                    <a:pt x="507431" y="442068"/>
                  </a:lnTo>
                  <a:lnTo>
                    <a:pt x="479364" y="474452"/>
                  </a:lnTo>
                  <a:lnTo>
                    <a:pt x="446644" y="502231"/>
                  </a:lnTo>
                  <a:lnTo>
                    <a:pt x="409851" y="524833"/>
                  </a:lnTo>
                  <a:lnTo>
                    <a:pt x="369561" y="541686"/>
                  </a:lnTo>
                  <a:lnTo>
                    <a:pt x="326353" y="552217"/>
                  </a:lnTo>
                  <a:lnTo>
                    <a:pt x="280805" y="555855"/>
                  </a:lnTo>
                  <a:lnTo>
                    <a:pt x="235257" y="552217"/>
                  </a:lnTo>
                  <a:lnTo>
                    <a:pt x="192049" y="541686"/>
                  </a:lnTo>
                  <a:lnTo>
                    <a:pt x="151759" y="524833"/>
                  </a:lnTo>
                  <a:lnTo>
                    <a:pt x="114965" y="502231"/>
                  </a:lnTo>
                  <a:lnTo>
                    <a:pt x="82246" y="474452"/>
                  </a:lnTo>
                  <a:lnTo>
                    <a:pt x="54179" y="442068"/>
                  </a:lnTo>
                  <a:lnTo>
                    <a:pt x="31343" y="405651"/>
                  </a:lnTo>
                  <a:lnTo>
                    <a:pt x="14315" y="365774"/>
                  </a:lnTo>
                  <a:lnTo>
                    <a:pt x="3675" y="323008"/>
                  </a:lnTo>
                  <a:lnTo>
                    <a:pt x="0" y="277927"/>
                  </a:lnTo>
                  <a:close/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4915230" y="2860522"/>
              <a:ext cx="600646" cy="3899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915230" y="2860522"/>
              <a:ext cx="600710" cy="390525"/>
            </a:xfrm>
            <a:custGeom>
              <a:rect b="b" l="l" r="r" t="t"/>
              <a:pathLst>
                <a:path extrusionOk="0" h="390525" w="600710">
                  <a:moveTo>
                    <a:pt x="0" y="0"/>
                  </a:moveTo>
                  <a:lnTo>
                    <a:pt x="600642" y="0"/>
                  </a:lnTo>
                  <a:lnTo>
                    <a:pt x="600642" y="389957"/>
                  </a:lnTo>
                  <a:lnTo>
                    <a:pt x="0" y="38995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22"/>
          <p:cNvSpPr txBox="1"/>
          <p:nvPr/>
        </p:nvSpPr>
        <p:spPr>
          <a:xfrm>
            <a:off x="4999659" y="2925572"/>
            <a:ext cx="43116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Proxy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6" name="Google Shape;586;p22"/>
          <p:cNvGrpSpPr/>
          <p:nvPr/>
        </p:nvGrpSpPr>
        <p:grpSpPr>
          <a:xfrm>
            <a:off x="1811807" y="2977870"/>
            <a:ext cx="4738454" cy="1471811"/>
            <a:chOff x="1811807" y="2977870"/>
            <a:chExt cx="4738454" cy="1471811"/>
          </a:xfrm>
        </p:grpSpPr>
        <p:sp>
          <p:nvSpPr>
            <p:cNvPr id="587" name="Google Shape;587;p22"/>
            <p:cNvSpPr/>
            <p:nvPr/>
          </p:nvSpPr>
          <p:spPr>
            <a:xfrm>
              <a:off x="5900864" y="3248431"/>
              <a:ext cx="646226" cy="39319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1811807" y="2977870"/>
              <a:ext cx="4738454" cy="147181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22"/>
          <p:cNvSpPr txBox="1"/>
          <p:nvPr/>
        </p:nvSpPr>
        <p:spPr>
          <a:xfrm>
            <a:off x="6000140" y="3209036"/>
            <a:ext cx="44894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Async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0" name="Google Shape;590;p22"/>
          <p:cNvSpPr txBox="1"/>
          <p:nvPr/>
        </p:nvSpPr>
        <p:spPr>
          <a:xfrm>
            <a:off x="2014753" y="3684523"/>
            <a:ext cx="40957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5215559" y="2693695"/>
            <a:ext cx="723900" cy="167005"/>
          </a:xfrm>
          <a:custGeom>
            <a:rect b="b" l="l" r="r" t="t"/>
            <a:pathLst>
              <a:path extrusionOk="0" h="167005" w="723900">
                <a:moveTo>
                  <a:pt x="26098" y="85725"/>
                </a:moveTo>
                <a:lnTo>
                  <a:pt x="0" y="166827"/>
                </a:lnTo>
                <a:lnTo>
                  <a:pt x="80530" y="139052"/>
                </a:lnTo>
                <a:lnTo>
                  <a:pt x="67723" y="126504"/>
                </a:lnTo>
                <a:lnTo>
                  <a:pt x="48285" y="126504"/>
                </a:lnTo>
                <a:lnTo>
                  <a:pt x="40576" y="116420"/>
                </a:lnTo>
                <a:lnTo>
                  <a:pt x="50040" y="109180"/>
                </a:lnTo>
                <a:lnTo>
                  <a:pt x="26098" y="85725"/>
                </a:lnTo>
                <a:close/>
              </a:path>
              <a:path extrusionOk="0" h="167005" w="723900">
                <a:moveTo>
                  <a:pt x="50040" y="109180"/>
                </a:moveTo>
                <a:lnTo>
                  <a:pt x="40576" y="116420"/>
                </a:lnTo>
                <a:lnTo>
                  <a:pt x="48285" y="126504"/>
                </a:lnTo>
                <a:lnTo>
                  <a:pt x="59203" y="118157"/>
                </a:lnTo>
                <a:lnTo>
                  <a:pt x="50040" y="109180"/>
                </a:lnTo>
                <a:close/>
              </a:path>
              <a:path extrusionOk="0" h="167005" w="723900">
                <a:moveTo>
                  <a:pt x="59203" y="118157"/>
                </a:moveTo>
                <a:lnTo>
                  <a:pt x="48285" y="126504"/>
                </a:lnTo>
                <a:lnTo>
                  <a:pt x="67723" y="126504"/>
                </a:lnTo>
                <a:lnTo>
                  <a:pt x="59203" y="118157"/>
                </a:lnTo>
                <a:close/>
              </a:path>
              <a:path extrusionOk="0" h="167005" w="723900">
                <a:moveTo>
                  <a:pt x="723417" y="0"/>
                </a:moveTo>
                <a:lnTo>
                  <a:pt x="655599" y="914"/>
                </a:lnTo>
                <a:lnTo>
                  <a:pt x="588213" y="3606"/>
                </a:lnTo>
                <a:lnTo>
                  <a:pt x="521906" y="7950"/>
                </a:lnTo>
                <a:lnTo>
                  <a:pt x="457187" y="13817"/>
                </a:lnTo>
                <a:lnTo>
                  <a:pt x="394589" y="21107"/>
                </a:lnTo>
                <a:lnTo>
                  <a:pt x="334619" y="29692"/>
                </a:lnTo>
                <a:lnTo>
                  <a:pt x="277825" y="39458"/>
                </a:lnTo>
                <a:lnTo>
                  <a:pt x="224739" y="50292"/>
                </a:lnTo>
                <a:lnTo>
                  <a:pt x="175818" y="62090"/>
                </a:lnTo>
                <a:lnTo>
                  <a:pt x="131635" y="74726"/>
                </a:lnTo>
                <a:lnTo>
                  <a:pt x="92684" y="88112"/>
                </a:lnTo>
                <a:lnTo>
                  <a:pt x="50040" y="109180"/>
                </a:lnTo>
                <a:lnTo>
                  <a:pt x="59203" y="118157"/>
                </a:lnTo>
                <a:lnTo>
                  <a:pt x="65047" y="113690"/>
                </a:lnTo>
                <a:lnTo>
                  <a:pt x="64770" y="113690"/>
                </a:lnTo>
                <a:lnTo>
                  <a:pt x="66027" y="112941"/>
                </a:lnTo>
                <a:lnTo>
                  <a:pt x="66445" y="112941"/>
                </a:lnTo>
                <a:lnTo>
                  <a:pt x="80163" y="106806"/>
                </a:lnTo>
                <a:lnTo>
                  <a:pt x="97104" y="100025"/>
                </a:lnTo>
                <a:lnTo>
                  <a:pt x="115521" y="93370"/>
                </a:lnTo>
                <a:lnTo>
                  <a:pt x="135509" y="86817"/>
                </a:lnTo>
                <a:lnTo>
                  <a:pt x="156667" y="80492"/>
                </a:lnTo>
                <a:lnTo>
                  <a:pt x="179015" y="74383"/>
                </a:lnTo>
                <a:lnTo>
                  <a:pt x="202641" y="68440"/>
                </a:lnTo>
                <a:lnTo>
                  <a:pt x="227410" y="62712"/>
                </a:lnTo>
                <a:lnTo>
                  <a:pt x="280138" y="51955"/>
                </a:lnTo>
                <a:lnTo>
                  <a:pt x="336541" y="42252"/>
                </a:lnTo>
                <a:lnTo>
                  <a:pt x="396303" y="33693"/>
                </a:lnTo>
                <a:lnTo>
                  <a:pt x="458571" y="26441"/>
                </a:lnTo>
                <a:lnTo>
                  <a:pt x="522833" y="20612"/>
                </a:lnTo>
                <a:lnTo>
                  <a:pt x="588975" y="16294"/>
                </a:lnTo>
                <a:lnTo>
                  <a:pt x="588810" y="16294"/>
                </a:lnTo>
                <a:lnTo>
                  <a:pt x="656018" y="13614"/>
                </a:lnTo>
                <a:lnTo>
                  <a:pt x="655853" y="13614"/>
                </a:lnTo>
                <a:lnTo>
                  <a:pt x="723595" y="12700"/>
                </a:lnTo>
                <a:lnTo>
                  <a:pt x="723417" y="0"/>
                </a:lnTo>
                <a:close/>
              </a:path>
              <a:path extrusionOk="0" h="167005" w="723900">
                <a:moveTo>
                  <a:pt x="66027" y="112941"/>
                </a:moveTo>
                <a:lnTo>
                  <a:pt x="64770" y="113690"/>
                </a:lnTo>
                <a:lnTo>
                  <a:pt x="65437" y="113391"/>
                </a:lnTo>
                <a:lnTo>
                  <a:pt x="66027" y="112941"/>
                </a:lnTo>
                <a:close/>
              </a:path>
              <a:path extrusionOk="0" h="167005" w="723900">
                <a:moveTo>
                  <a:pt x="65437" y="113391"/>
                </a:moveTo>
                <a:lnTo>
                  <a:pt x="64770" y="113690"/>
                </a:lnTo>
                <a:lnTo>
                  <a:pt x="65047" y="113690"/>
                </a:lnTo>
                <a:lnTo>
                  <a:pt x="65437" y="113391"/>
                </a:lnTo>
                <a:close/>
              </a:path>
              <a:path extrusionOk="0" h="167005" w="723900">
                <a:moveTo>
                  <a:pt x="66445" y="112941"/>
                </a:moveTo>
                <a:lnTo>
                  <a:pt x="66027" y="112941"/>
                </a:lnTo>
                <a:lnTo>
                  <a:pt x="65437" y="113391"/>
                </a:lnTo>
                <a:lnTo>
                  <a:pt x="66445" y="1129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2031238" y="2828036"/>
            <a:ext cx="2047239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CommTask.notify_ready()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2650197" y="3803396"/>
            <a:ext cx="143319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CommTask.start()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2"/>
          <p:cNvSpPr txBox="1"/>
          <p:nvPr/>
        </p:nvSpPr>
        <p:spPr>
          <a:xfrm>
            <a:off x="1265453" y="4431284"/>
            <a:ext cx="2021839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CommTask.notify_finish()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22"/>
          <p:cNvGrpSpPr/>
          <p:nvPr/>
        </p:nvGrpSpPr>
        <p:grpSpPr>
          <a:xfrm>
            <a:off x="3299294" y="4140808"/>
            <a:ext cx="553720" cy="545465"/>
            <a:chOff x="3299294" y="4140808"/>
            <a:chExt cx="553720" cy="545465"/>
          </a:xfrm>
        </p:grpSpPr>
        <p:sp>
          <p:nvSpPr>
            <p:cNvPr id="596" name="Google Shape;596;p22"/>
            <p:cNvSpPr/>
            <p:nvPr/>
          </p:nvSpPr>
          <p:spPr>
            <a:xfrm>
              <a:off x="3299294" y="4140808"/>
              <a:ext cx="553402" cy="5450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299294" y="4140808"/>
              <a:ext cx="553720" cy="545465"/>
            </a:xfrm>
            <a:custGeom>
              <a:rect b="b" l="l" r="r" t="t"/>
              <a:pathLst>
                <a:path extrusionOk="0" h="545464" w="553720">
                  <a:moveTo>
                    <a:pt x="0" y="272501"/>
                  </a:moveTo>
                  <a:lnTo>
                    <a:pt x="4457" y="223518"/>
                  </a:lnTo>
                  <a:lnTo>
                    <a:pt x="17310" y="177416"/>
                  </a:lnTo>
                  <a:lnTo>
                    <a:pt x="37777" y="134964"/>
                  </a:lnTo>
                  <a:lnTo>
                    <a:pt x="65075" y="96932"/>
                  </a:lnTo>
                  <a:lnTo>
                    <a:pt x="98425" y="64088"/>
                  </a:lnTo>
                  <a:lnTo>
                    <a:pt x="137043" y="37204"/>
                  </a:lnTo>
                  <a:lnTo>
                    <a:pt x="180149" y="17048"/>
                  </a:lnTo>
                  <a:lnTo>
                    <a:pt x="226961" y="4390"/>
                  </a:lnTo>
                  <a:lnTo>
                    <a:pt x="276698" y="0"/>
                  </a:lnTo>
                  <a:lnTo>
                    <a:pt x="326434" y="4390"/>
                  </a:lnTo>
                  <a:lnTo>
                    <a:pt x="373247" y="17048"/>
                  </a:lnTo>
                  <a:lnTo>
                    <a:pt x="416352" y="37204"/>
                  </a:lnTo>
                  <a:lnTo>
                    <a:pt x="454971" y="64088"/>
                  </a:lnTo>
                  <a:lnTo>
                    <a:pt x="488320" y="96932"/>
                  </a:lnTo>
                  <a:lnTo>
                    <a:pt x="515618" y="134964"/>
                  </a:lnTo>
                  <a:lnTo>
                    <a:pt x="536085" y="177416"/>
                  </a:lnTo>
                  <a:lnTo>
                    <a:pt x="548938" y="223518"/>
                  </a:lnTo>
                  <a:lnTo>
                    <a:pt x="553396" y="272501"/>
                  </a:lnTo>
                  <a:lnTo>
                    <a:pt x="548938" y="321483"/>
                  </a:lnTo>
                  <a:lnTo>
                    <a:pt x="536085" y="367585"/>
                  </a:lnTo>
                  <a:lnTo>
                    <a:pt x="515618" y="410037"/>
                  </a:lnTo>
                  <a:lnTo>
                    <a:pt x="488320" y="448070"/>
                  </a:lnTo>
                  <a:lnTo>
                    <a:pt x="454971" y="480913"/>
                  </a:lnTo>
                  <a:lnTo>
                    <a:pt x="416352" y="507797"/>
                  </a:lnTo>
                  <a:lnTo>
                    <a:pt x="373247" y="527953"/>
                  </a:lnTo>
                  <a:lnTo>
                    <a:pt x="326434" y="540611"/>
                  </a:lnTo>
                  <a:lnTo>
                    <a:pt x="276698" y="545002"/>
                  </a:lnTo>
                  <a:lnTo>
                    <a:pt x="226961" y="540611"/>
                  </a:lnTo>
                  <a:lnTo>
                    <a:pt x="180149" y="527953"/>
                  </a:lnTo>
                  <a:lnTo>
                    <a:pt x="137043" y="507797"/>
                  </a:lnTo>
                  <a:lnTo>
                    <a:pt x="98425" y="480913"/>
                  </a:lnTo>
                  <a:lnTo>
                    <a:pt x="65075" y="448070"/>
                  </a:lnTo>
                  <a:lnTo>
                    <a:pt x="37777" y="410037"/>
                  </a:lnTo>
                  <a:lnTo>
                    <a:pt x="17310" y="367585"/>
                  </a:lnTo>
                  <a:lnTo>
                    <a:pt x="4457" y="321483"/>
                  </a:lnTo>
                  <a:lnTo>
                    <a:pt x="0" y="272501"/>
                  </a:lnTo>
                  <a:close/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p22"/>
          <p:cNvSpPr txBox="1"/>
          <p:nvPr/>
        </p:nvSpPr>
        <p:spPr>
          <a:xfrm>
            <a:off x="3334994" y="4263644"/>
            <a:ext cx="52197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22"/>
          <p:cNvGrpSpPr/>
          <p:nvPr/>
        </p:nvGrpSpPr>
        <p:grpSpPr>
          <a:xfrm>
            <a:off x="2219553" y="3241852"/>
            <a:ext cx="4292943" cy="1521671"/>
            <a:chOff x="2219553" y="3241852"/>
            <a:chExt cx="4292943" cy="1521671"/>
          </a:xfrm>
        </p:grpSpPr>
        <p:sp>
          <p:nvSpPr>
            <p:cNvPr id="600" name="Google Shape;600;p22"/>
            <p:cNvSpPr/>
            <p:nvPr/>
          </p:nvSpPr>
          <p:spPr>
            <a:xfrm>
              <a:off x="2219553" y="4201215"/>
              <a:ext cx="1080135" cy="218440"/>
            </a:xfrm>
            <a:custGeom>
              <a:rect b="b" l="l" r="r" t="t"/>
              <a:pathLst>
                <a:path extrusionOk="0" h="218439" w="1080135">
                  <a:moveTo>
                    <a:pt x="55790" y="52391"/>
                  </a:moveTo>
                  <a:lnTo>
                    <a:pt x="46245" y="60812"/>
                  </a:lnTo>
                  <a:lnTo>
                    <a:pt x="49593" y="64145"/>
                  </a:lnTo>
                  <a:lnTo>
                    <a:pt x="69087" y="74206"/>
                  </a:lnTo>
                  <a:lnTo>
                    <a:pt x="113868" y="93064"/>
                  </a:lnTo>
                  <a:lnTo>
                    <a:pt x="167601" y="111128"/>
                  </a:lnTo>
                  <a:lnTo>
                    <a:pt x="229539" y="128290"/>
                  </a:lnTo>
                  <a:lnTo>
                    <a:pt x="298932" y="144416"/>
                  </a:lnTo>
                  <a:lnTo>
                    <a:pt x="375018" y="159362"/>
                  </a:lnTo>
                  <a:lnTo>
                    <a:pt x="415328" y="166344"/>
                  </a:lnTo>
                  <a:lnTo>
                    <a:pt x="457009" y="172976"/>
                  </a:lnTo>
                  <a:lnTo>
                    <a:pt x="499973" y="179237"/>
                  </a:lnTo>
                  <a:lnTo>
                    <a:pt x="544131" y="185108"/>
                  </a:lnTo>
                  <a:lnTo>
                    <a:pt x="589381" y="190572"/>
                  </a:lnTo>
                  <a:lnTo>
                    <a:pt x="682688" y="200191"/>
                  </a:lnTo>
                  <a:lnTo>
                    <a:pt x="779183" y="207943"/>
                  </a:lnTo>
                  <a:lnTo>
                    <a:pt x="878052" y="213673"/>
                  </a:lnTo>
                  <a:lnTo>
                    <a:pt x="978496" y="217225"/>
                  </a:lnTo>
                  <a:lnTo>
                    <a:pt x="1079665" y="218443"/>
                  </a:lnTo>
                  <a:lnTo>
                    <a:pt x="1079817" y="205745"/>
                  </a:lnTo>
                  <a:lnTo>
                    <a:pt x="978806" y="204528"/>
                  </a:lnTo>
                  <a:lnTo>
                    <a:pt x="878581" y="200983"/>
                  </a:lnTo>
                  <a:lnTo>
                    <a:pt x="780009" y="195268"/>
                  </a:lnTo>
                  <a:lnTo>
                    <a:pt x="683797" y="187538"/>
                  </a:lnTo>
                  <a:lnTo>
                    <a:pt x="590760" y="177946"/>
                  </a:lnTo>
                  <a:lnTo>
                    <a:pt x="545702" y="172505"/>
                  </a:lnTo>
                  <a:lnTo>
                    <a:pt x="501698" y="166653"/>
                  </a:lnTo>
                  <a:lnTo>
                    <a:pt x="458885" y="160414"/>
                  </a:lnTo>
                  <a:lnTo>
                    <a:pt x="417368" y="153809"/>
                  </a:lnTo>
                  <a:lnTo>
                    <a:pt x="377242" y="146856"/>
                  </a:lnTo>
                  <a:lnTo>
                    <a:pt x="338597" y="139574"/>
                  </a:lnTo>
                  <a:lnTo>
                    <a:pt x="266183" y="124108"/>
                  </a:lnTo>
                  <a:lnTo>
                    <a:pt x="200918" y="107572"/>
                  </a:lnTo>
                  <a:lnTo>
                    <a:pt x="143822" y="90197"/>
                  </a:lnTo>
                  <a:lnTo>
                    <a:pt x="95123" y="71974"/>
                  </a:lnTo>
                  <a:lnTo>
                    <a:pt x="74784" y="62840"/>
                  </a:lnTo>
                  <a:lnTo>
                    <a:pt x="58503" y="54453"/>
                  </a:lnTo>
                  <a:lnTo>
                    <a:pt x="57861" y="54453"/>
                  </a:lnTo>
                  <a:lnTo>
                    <a:pt x="56286" y="53309"/>
                  </a:lnTo>
                  <a:lnTo>
                    <a:pt x="56712" y="53309"/>
                  </a:lnTo>
                  <a:lnTo>
                    <a:pt x="55790" y="52391"/>
                  </a:lnTo>
                  <a:close/>
                </a:path>
                <a:path extrusionOk="0" h="218439" w="1080135">
                  <a:moveTo>
                    <a:pt x="978847" y="204529"/>
                  </a:moveTo>
                  <a:close/>
                </a:path>
                <a:path extrusionOk="0" h="218439" w="1080135">
                  <a:moveTo>
                    <a:pt x="978806" y="204528"/>
                  </a:moveTo>
                  <a:close/>
                </a:path>
                <a:path extrusionOk="0" h="218439" w="1080135">
                  <a:moveTo>
                    <a:pt x="878594" y="200984"/>
                  </a:moveTo>
                  <a:lnTo>
                    <a:pt x="878788" y="200991"/>
                  </a:lnTo>
                  <a:lnTo>
                    <a:pt x="878594" y="200984"/>
                  </a:lnTo>
                  <a:close/>
                </a:path>
                <a:path extrusionOk="0" h="218439" w="1080135">
                  <a:moveTo>
                    <a:pt x="878581" y="200983"/>
                  </a:moveTo>
                  <a:close/>
                </a:path>
                <a:path extrusionOk="0" h="218439" w="1080135">
                  <a:moveTo>
                    <a:pt x="780043" y="195271"/>
                  </a:moveTo>
                  <a:lnTo>
                    <a:pt x="780171" y="195279"/>
                  </a:lnTo>
                  <a:lnTo>
                    <a:pt x="780043" y="195271"/>
                  </a:lnTo>
                  <a:close/>
                </a:path>
                <a:path extrusionOk="0" h="218439" w="1080135">
                  <a:moveTo>
                    <a:pt x="780009" y="195268"/>
                  </a:moveTo>
                  <a:close/>
                </a:path>
                <a:path extrusionOk="0" h="218439" w="1080135">
                  <a:moveTo>
                    <a:pt x="683855" y="187544"/>
                  </a:moveTo>
                  <a:close/>
                </a:path>
                <a:path extrusionOk="0" h="218439" w="1080135">
                  <a:moveTo>
                    <a:pt x="683797" y="187538"/>
                  </a:moveTo>
                  <a:close/>
                </a:path>
                <a:path extrusionOk="0" h="218439" w="1080135">
                  <a:moveTo>
                    <a:pt x="590760" y="177946"/>
                  </a:moveTo>
                  <a:close/>
                </a:path>
                <a:path extrusionOk="0" h="218439" w="1080135">
                  <a:moveTo>
                    <a:pt x="545702" y="172505"/>
                  </a:moveTo>
                  <a:close/>
                </a:path>
                <a:path extrusionOk="0" h="218439" w="1080135">
                  <a:moveTo>
                    <a:pt x="501698" y="166653"/>
                  </a:moveTo>
                  <a:close/>
                </a:path>
                <a:path extrusionOk="0" h="218439" w="1080135">
                  <a:moveTo>
                    <a:pt x="458889" y="160414"/>
                  </a:moveTo>
                  <a:close/>
                </a:path>
                <a:path extrusionOk="0" h="218439" w="1080135">
                  <a:moveTo>
                    <a:pt x="417368" y="153809"/>
                  </a:moveTo>
                  <a:close/>
                </a:path>
                <a:path extrusionOk="0" h="218439" w="1080135">
                  <a:moveTo>
                    <a:pt x="377256" y="146859"/>
                  </a:moveTo>
                  <a:close/>
                </a:path>
                <a:path extrusionOk="0" h="218439" w="1080135">
                  <a:moveTo>
                    <a:pt x="377242" y="146856"/>
                  </a:moveTo>
                  <a:close/>
                </a:path>
                <a:path extrusionOk="0" h="218439" w="1080135">
                  <a:moveTo>
                    <a:pt x="338624" y="139579"/>
                  </a:moveTo>
                  <a:close/>
                </a:path>
                <a:path extrusionOk="0" h="218439" w="1080135">
                  <a:moveTo>
                    <a:pt x="338597" y="139574"/>
                  </a:moveTo>
                  <a:close/>
                </a:path>
                <a:path extrusionOk="0" h="218439" w="1080135">
                  <a:moveTo>
                    <a:pt x="301553" y="131986"/>
                  </a:moveTo>
                  <a:close/>
                </a:path>
                <a:path extrusionOk="0" h="218439" w="1080135">
                  <a:moveTo>
                    <a:pt x="266183" y="124108"/>
                  </a:moveTo>
                  <a:close/>
                </a:path>
                <a:path extrusionOk="0" h="218439" w="1080135">
                  <a:moveTo>
                    <a:pt x="232627" y="115970"/>
                  </a:moveTo>
                  <a:close/>
                </a:path>
                <a:path extrusionOk="0" h="218439" w="1080135">
                  <a:moveTo>
                    <a:pt x="232602" y="115963"/>
                  </a:moveTo>
                  <a:close/>
                </a:path>
                <a:path extrusionOk="0" h="218439" w="1080135">
                  <a:moveTo>
                    <a:pt x="200959" y="107584"/>
                  </a:moveTo>
                  <a:close/>
                </a:path>
                <a:path extrusionOk="0" h="218439" w="1080135">
                  <a:moveTo>
                    <a:pt x="200918" y="107572"/>
                  </a:moveTo>
                  <a:close/>
                </a:path>
                <a:path extrusionOk="0" h="218439" w="1080135">
                  <a:moveTo>
                    <a:pt x="171221" y="98955"/>
                  </a:moveTo>
                  <a:lnTo>
                    <a:pt x="171373" y="99005"/>
                  </a:lnTo>
                  <a:lnTo>
                    <a:pt x="171221" y="98955"/>
                  </a:lnTo>
                  <a:close/>
                </a:path>
                <a:path extrusionOk="0" h="218439" w="1080135">
                  <a:moveTo>
                    <a:pt x="143624" y="90134"/>
                  </a:moveTo>
                  <a:lnTo>
                    <a:pt x="143802" y="90197"/>
                  </a:lnTo>
                  <a:lnTo>
                    <a:pt x="143624" y="90134"/>
                  </a:lnTo>
                  <a:close/>
                </a:path>
                <a:path extrusionOk="0" h="218439" w="1080135">
                  <a:moveTo>
                    <a:pt x="0" y="0"/>
                  </a:moveTo>
                  <a:lnTo>
                    <a:pt x="21831" y="82349"/>
                  </a:lnTo>
                  <a:lnTo>
                    <a:pt x="46245" y="60812"/>
                  </a:lnTo>
                  <a:lnTo>
                    <a:pt x="37515" y="52122"/>
                  </a:lnTo>
                  <a:lnTo>
                    <a:pt x="46481" y="43122"/>
                  </a:lnTo>
                  <a:lnTo>
                    <a:pt x="66297" y="43122"/>
                  </a:lnTo>
                  <a:lnTo>
                    <a:pt x="78968" y="31944"/>
                  </a:lnTo>
                  <a:lnTo>
                    <a:pt x="0" y="0"/>
                  </a:lnTo>
                  <a:close/>
                </a:path>
                <a:path extrusionOk="0" h="218439" w="1080135">
                  <a:moveTo>
                    <a:pt x="118296" y="81158"/>
                  </a:moveTo>
                  <a:lnTo>
                    <a:pt x="118440" y="81215"/>
                  </a:lnTo>
                  <a:lnTo>
                    <a:pt x="118296" y="81158"/>
                  </a:lnTo>
                  <a:close/>
                </a:path>
                <a:path extrusionOk="0" h="218439" w="1080135">
                  <a:moveTo>
                    <a:pt x="118231" y="81132"/>
                  </a:moveTo>
                  <a:close/>
                </a:path>
                <a:path extrusionOk="0" h="218439" w="1080135">
                  <a:moveTo>
                    <a:pt x="95298" y="72044"/>
                  </a:moveTo>
                  <a:close/>
                </a:path>
                <a:path extrusionOk="0" h="218439" w="1080135">
                  <a:moveTo>
                    <a:pt x="95143" y="71974"/>
                  </a:moveTo>
                  <a:lnTo>
                    <a:pt x="95298" y="72044"/>
                  </a:lnTo>
                  <a:lnTo>
                    <a:pt x="95143" y="71974"/>
                  </a:lnTo>
                  <a:close/>
                </a:path>
                <a:path extrusionOk="0" h="218439" w="1080135">
                  <a:moveTo>
                    <a:pt x="74539" y="62730"/>
                  </a:moveTo>
                  <a:lnTo>
                    <a:pt x="74752" y="62840"/>
                  </a:lnTo>
                  <a:lnTo>
                    <a:pt x="74539" y="62730"/>
                  </a:lnTo>
                  <a:close/>
                </a:path>
                <a:path extrusionOk="0" h="218439" w="1080135">
                  <a:moveTo>
                    <a:pt x="74459" y="62689"/>
                  </a:moveTo>
                  <a:close/>
                </a:path>
                <a:path extrusionOk="0" h="218439" w="1080135">
                  <a:moveTo>
                    <a:pt x="46481" y="43122"/>
                  </a:moveTo>
                  <a:lnTo>
                    <a:pt x="37515" y="52122"/>
                  </a:lnTo>
                  <a:lnTo>
                    <a:pt x="46245" y="60812"/>
                  </a:lnTo>
                  <a:lnTo>
                    <a:pt x="55790" y="52391"/>
                  </a:lnTo>
                  <a:lnTo>
                    <a:pt x="46481" y="43122"/>
                  </a:lnTo>
                  <a:close/>
                </a:path>
                <a:path extrusionOk="0" h="218439" w="1080135">
                  <a:moveTo>
                    <a:pt x="56286" y="53309"/>
                  </a:moveTo>
                  <a:lnTo>
                    <a:pt x="57861" y="54453"/>
                  </a:lnTo>
                  <a:lnTo>
                    <a:pt x="57170" y="53765"/>
                  </a:lnTo>
                  <a:lnTo>
                    <a:pt x="56286" y="53309"/>
                  </a:lnTo>
                  <a:close/>
                </a:path>
                <a:path extrusionOk="0" h="218439" w="1080135">
                  <a:moveTo>
                    <a:pt x="57170" y="53765"/>
                  </a:moveTo>
                  <a:lnTo>
                    <a:pt x="57861" y="54453"/>
                  </a:lnTo>
                  <a:lnTo>
                    <a:pt x="58503" y="54453"/>
                  </a:lnTo>
                  <a:lnTo>
                    <a:pt x="57170" y="53765"/>
                  </a:lnTo>
                  <a:close/>
                </a:path>
                <a:path extrusionOk="0" h="218439" w="1080135">
                  <a:moveTo>
                    <a:pt x="56712" y="53309"/>
                  </a:moveTo>
                  <a:lnTo>
                    <a:pt x="56286" y="53309"/>
                  </a:lnTo>
                  <a:lnTo>
                    <a:pt x="57170" y="53765"/>
                  </a:lnTo>
                  <a:lnTo>
                    <a:pt x="56712" y="53309"/>
                  </a:lnTo>
                  <a:close/>
                </a:path>
                <a:path extrusionOk="0" h="218439" w="1080135">
                  <a:moveTo>
                    <a:pt x="66297" y="43122"/>
                  </a:moveTo>
                  <a:lnTo>
                    <a:pt x="46481" y="43122"/>
                  </a:lnTo>
                  <a:lnTo>
                    <a:pt x="55790" y="52391"/>
                  </a:lnTo>
                  <a:lnTo>
                    <a:pt x="66297" y="43122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950520" y="3934617"/>
              <a:ext cx="561606" cy="5558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Barrier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950521" y="3934617"/>
              <a:ext cx="561975" cy="556260"/>
            </a:xfrm>
            <a:custGeom>
              <a:rect b="b" l="l" r="r" t="t"/>
              <a:pathLst>
                <a:path extrusionOk="0" h="556260" w="561975">
                  <a:moveTo>
                    <a:pt x="0" y="277927"/>
                  </a:moveTo>
                  <a:lnTo>
                    <a:pt x="3675" y="232845"/>
                  </a:lnTo>
                  <a:lnTo>
                    <a:pt x="14315" y="190080"/>
                  </a:lnTo>
                  <a:lnTo>
                    <a:pt x="31343" y="150203"/>
                  </a:lnTo>
                  <a:lnTo>
                    <a:pt x="54179" y="113786"/>
                  </a:lnTo>
                  <a:lnTo>
                    <a:pt x="82246" y="81402"/>
                  </a:lnTo>
                  <a:lnTo>
                    <a:pt x="114965" y="53623"/>
                  </a:lnTo>
                  <a:lnTo>
                    <a:pt x="151759" y="31021"/>
                  </a:lnTo>
                  <a:lnTo>
                    <a:pt x="192049" y="14168"/>
                  </a:lnTo>
                  <a:lnTo>
                    <a:pt x="235257" y="3637"/>
                  </a:lnTo>
                  <a:lnTo>
                    <a:pt x="280805" y="0"/>
                  </a:lnTo>
                  <a:lnTo>
                    <a:pt x="326353" y="3637"/>
                  </a:lnTo>
                  <a:lnTo>
                    <a:pt x="369561" y="14168"/>
                  </a:lnTo>
                  <a:lnTo>
                    <a:pt x="409851" y="31021"/>
                  </a:lnTo>
                  <a:lnTo>
                    <a:pt x="446644" y="53623"/>
                  </a:lnTo>
                  <a:lnTo>
                    <a:pt x="479364" y="81402"/>
                  </a:lnTo>
                  <a:lnTo>
                    <a:pt x="507431" y="113786"/>
                  </a:lnTo>
                  <a:lnTo>
                    <a:pt x="530267" y="150203"/>
                  </a:lnTo>
                  <a:lnTo>
                    <a:pt x="547294" y="190080"/>
                  </a:lnTo>
                  <a:lnTo>
                    <a:pt x="557935" y="232845"/>
                  </a:lnTo>
                  <a:lnTo>
                    <a:pt x="561610" y="277927"/>
                  </a:lnTo>
                  <a:lnTo>
                    <a:pt x="557935" y="323008"/>
                  </a:lnTo>
                  <a:lnTo>
                    <a:pt x="547294" y="365774"/>
                  </a:lnTo>
                  <a:lnTo>
                    <a:pt x="530267" y="405651"/>
                  </a:lnTo>
                  <a:lnTo>
                    <a:pt x="507431" y="442068"/>
                  </a:lnTo>
                  <a:lnTo>
                    <a:pt x="479364" y="474452"/>
                  </a:lnTo>
                  <a:lnTo>
                    <a:pt x="446644" y="502231"/>
                  </a:lnTo>
                  <a:lnTo>
                    <a:pt x="409851" y="524833"/>
                  </a:lnTo>
                  <a:lnTo>
                    <a:pt x="369561" y="541686"/>
                  </a:lnTo>
                  <a:lnTo>
                    <a:pt x="326353" y="552217"/>
                  </a:lnTo>
                  <a:lnTo>
                    <a:pt x="280805" y="555855"/>
                  </a:lnTo>
                  <a:lnTo>
                    <a:pt x="235257" y="552217"/>
                  </a:lnTo>
                  <a:lnTo>
                    <a:pt x="192049" y="541686"/>
                  </a:lnTo>
                  <a:lnTo>
                    <a:pt x="151759" y="524833"/>
                  </a:lnTo>
                  <a:lnTo>
                    <a:pt x="114965" y="502231"/>
                  </a:lnTo>
                  <a:lnTo>
                    <a:pt x="82246" y="474452"/>
                  </a:lnTo>
                  <a:lnTo>
                    <a:pt x="54179" y="442068"/>
                  </a:lnTo>
                  <a:lnTo>
                    <a:pt x="31343" y="405651"/>
                  </a:lnTo>
                  <a:lnTo>
                    <a:pt x="14315" y="365774"/>
                  </a:lnTo>
                  <a:lnTo>
                    <a:pt x="3675" y="323008"/>
                  </a:lnTo>
                  <a:lnTo>
                    <a:pt x="0" y="277927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6193231" y="4490473"/>
              <a:ext cx="76200" cy="273050"/>
            </a:xfrm>
            <a:custGeom>
              <a:rect b="b" l="l" r="r" t="t"/>
              <a:pathLst>
                <a:path extrusionOk="0" h="273050" w="76200">
                  <a:moveTo>
                    <a:pt x="31750" y="196453"/>
                  </a:moveTo>
                  <a:lnTo>
                    <a:pt x="0" y="196453"/>
                  </a:lnTo>
                  <a:lnTo>
                    <a:pt x="38100" y="272653"/>
                  </a:lnTo>
                  <a:lnTo>
                    <a:pt x="69850" y="209153"/>
                  </a:lnTo>
                  <a:lnTo>
                    <a:pt x="31750" y="209153"/>
                  </a:lnTo>
                  <a:lnTo>
                    <a:pt x="31750" y="196453"/>
                  </a:lnTo>
                  <a:close/>
                </a:path>
                <a:path extrusionOk="0" h="273050" w="76200">
                  <a:moveTo>
                    <a:pt x="44450" y="0"/>
                  </a:moveTo>
                  <a:lnTo>
                    <a:pt x="31750" y="0"/>
                  </a:lnTo>
                  <a:lnTo>
                    <a:pt x="31750" y="209153"/>
                  </a:lnTo>
                  <a:lnTo>
                    <a:pt x="44450" y="209153"/>
                  </a:lnTo>
                  <a:lnTo>
                    <a:pt x="44450" y="0"/>
                  </a:lnTo>
                  <a:close/>
                </a:path>
                <a:path extrusionOk="0" h="273050" w="76200">
                  <a:moveTo>
                    <a:pt x="76200" y="196453"/>
                  </a:moveTo>
                  <a:lnTo>
                    <a:pt x="44450" y="196453"/>
                  </a:lnTo>
                  <a:lnTo>
                    <a:pt x="44450" y="209153"/>
                  </a:lnTo>
                  <a:lnTo>
                    <a:pt x="69850" y="209153"/>
                  </a:lnTo>
                  <a:lnTo>
                    <a:pt x="76200" y="196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950343" y="3241852"/>
              <a:ext cx="553389" cy="54499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950343" y="3241852"/>
              <a:ext cx="553720" cy="545465"/>
            </a:xfrm>
            <a:custGeom>
              <a:rect b="b" l="l" r="r" t="t"/>
              <a:pathLst>
                <a:path extrusionOk="0" h="545464" w="553720">
                  <a:moveTo>
                    <a:pt x="0" y="272501"/>
                  </a:moveTo>
                  <a:lnTo>
                    <a:pt x="4457" y="223518"/>
                  </a:lnTo>
                  <a:lnTo>
                    <a:pt x="17310" y="177416"/>
                  </a:lnTo>
                  <a:lnTo>
                    <a:pt x="37777" y="134964"/>
                  </a:lnTo>
                  <a:lnTo>
                    <a:pt x="65075" y="96932"/>
                  </a:lnTo>
                  <a:lnTo>
                    <a:pt x="98425" y="64088"/>
                  </a:lnTo>
                  <a:lnTo>
                    <a:pt x="137043" y="37204"/>
                  </a:lnTo>
                  <a:lnTo>
                    <a:pt x="180149" y="17048"/>
                  </a:lnTo>
                  <a:lnTo>
                    <a:pt x="226961" y="4390"/>
                  </a:lnTo>
                  <a:lnTo>
                    <a:pt x="276698" y="0"/>
                  </a:lnTo>
                  <a:lnTo>
                    <a:pt x="326434" y="4390"/>
                  </a:lnTo>
                  <a:lnTo>
                    <a:pt x="373247" y="17048"/>
                  </a:lnTo>
                  <a:lnTo>
                    <a:pt x="416352" y="37204"/>
                  </a:lnTo>
                  <a:lnTo>
                    <a:pt x="454971" y="64088"/>
                  </a:lnTo>
                  <a:lnTo>
                    <a:pt x="488320" y="96932"/>
                  </a:lnTo>
                  <a:lnTo>
                    <a:pt x="515618" y="134964"/>
                  </a:lnTo>
                  <a:lnTo>
                    <a:pt x="536085" y="177416"/>
                  </a:lnTo>
                  <a:lnTo>
                    <a:pt x="548938" y="223518"/>
                  </a:lnTo>
                  <a:lnTo>
                    <a:pt x="553396" y="272501"/>
                  </a:lnTo>
                  <a:lnTo>
                    <a:pt x="548938" y="321483"/>
                  </a:lnTo>
                  <a:lnTo>
                    <a:pt x="536085" y="367585"/>
                  </a:lnTo>
                  <a:lnTo>
                    <a:pt x="515618" y="410037"/>
                  </a:lnTo>
                  <a:lnTo>
                    <a:pt x="488320" y="448070"/>
                  </a:lnTo>
                  <a:lnTo>
                    <a:pt x="454971" y="480913"/>
                  </a:lnTo>
                  <a:lnTo>
                    <a:pt x="416352" y="507797"/>
                  </a:lnTo>
                  <a:lnTo>
                    <a:pt x="373247" y="527953"/>
                  </a:lnTo>
                  <a:lnTo>
                    <a:pt x="326434" y="540611"/>
                  </a:lnTo>
                  <a:lnTo>
                    <a:pt x="276698" y="545002"/>
                  </a:lnTo>
                  <a:lnTo>
                    <a:pt x="226961" y="540611"/>
                  </a:lnTo>
                  <a:lnTo>
                    <a:pt x="180149" y="527953"/>
                  </a:lnTo>
                  <a:lnTo>
                    <a:pt x="137043" y="507797"/>
                  </a:lnTo>
                  <a:lnTo>
                    <a:pt x="98425" y="480913"/>
                  </a:lnTo>
                  <a:lnTo>
                    <a:pt x="65075" y="448070"/>
                  </a:lnTo>
                  <a:lnTo>
                    <a:pt x="37777" y="410037"/>
                  </a:lnTo>
                  <a:lnTo>
                    <a:pt x="17310" y="367585"/>
                  </a:lnTo>
                  <a:lnTo>
                    <a:pt x="4457" y="321483"/>
                  </a:lnTo>
                  <a:lnTo>
                    <a:pt x="0" y="272501"/>
                  </a:lnTo>
                  <a:close/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22"/>
          <p:cNvSpPr txBox="1"/>
          <p:nvPr/>
        </p:nvSpPr>
        <p:spPr>
          <a:xfrm>
            <a:off x="5960643" y="3340100"/>
            <a:ext cx="572770" cy="36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noAutofit/>
          </a:bodyPr>
          <a:lstStyle/>
          <a:p>
            <a:pPr indent="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 .</a:t>
            </a:r>
            <a:endParaRPr/>
          </a:p>
          <a:p>
            <a:pPr indent="0" lvl="0" marL="38100" marR="0" rtl="0" algn="ctr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Op.</a:t>
            </a:r>
            <a:endParaRPr/>
          </a:p>
        </p:txBody>
      </p:sp>
      <p:sp>
        <p:nvSpPr>
          <p:cNvPr id="607" name="Google Shape;607;p22"/>
          <p:cNvSpPr txBox="1"/>
          <p:nvPr/>
        </p:nvSpPr>
        <p:spPr>
          <a:xfrm>
            <a:off x="352630" y="874268"/>
            <a:ext cx="8566532" cy="139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Out-of-engine 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communication: Start the actual communication outside engine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5080" rtl="0" algn="l">
              <a:lnSpc>
                <a:spcPct val="118888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Layer-wise 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out-of-engine dependencies: Build correct dependency for each layer  by adding a Proxy to block forward computation.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65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/>
          <p:nvPr/>
        </p:nvSpPr>
        <p:spPr>
          <a:xfrm>
            <a:off x="3566540" y="4684713"/>
            <a:ext cx="1722755" cy="268605"/>
          </a:xfrm>
          <a:custGeom>
            <a:rect b="b" l="l" r="r" t="t"/>
            <a:pathLst>
              <a:path extrusionOk="0" h="268604" w="1722754">
                <a:moveTo>
                  <a:pt x="18923" y="0"/>
                </a:moveTo>
                <a:lnTo>
                  <a:pt x="0" y="2194"/>
                </a:lnTo>
                <a:lnTo>
                  <a:pt x="736" y="8609"/>
                </a:lnTo>
                <a:lnTo>
                  <a:pt x="3225" y="15814"/>
                </a:lnTo>
                <a:lnTo>
                  <a:pt x="43205" y="52223"/>
                </a:lnTo>
                <a:lnTo>
                  <a:pt x="58115" y="59721"/>
                </a:lnTo>
                <a:lnTo>
                  <a:pt x="66675" y="42701"/>
                </a:lnTo>
                <a:lnTo>
                  <a:pt x="53184" y="35916"/>
                </a:lnTo>
                <a:lnTo>
                  <a:pt x="52209" y="35426"/>
                </a:lnTo>
                <a:lnTo>
                  <a:pt x="37435" y="25896"/>
                </a:lnTo>
                <a:lnTo>
                  <a:pt x="36474" y="25280"/>
                </a:lnTo>
                <a:lnTo>
                  <a:pt x="31479" y="21167"/>
                </a:lnTo>
                <a:lnTo>
                  <a:pt x="30721" y="20553"/>
                </a:lnTo>
                <a:lnTo>
                  <a:pt x="26834" y="16671"/>
                </a:lnTo>
                <a:lnTo>
                  <a:pt x="25962" y="15814"/>
                </a:lnTo>
                <a:lnTo>
                  <a:pt x="23421" y="12505"/>
                </a:lnTo>
                <a:lnTo>
                  <a:pt x="23279" y="12505"/>
                </a:lnTo>
                <a:lnTo>
                  <a:pt x="22466" y="11304"/>
                </a:lnTo>
                <a:lnTo>
                  <a:pt x="21130" y="8749"/>
                </a:lnTo>
                <a:lnTo>
                  <a:pt x="20942" y="8749"/>
                </a:lnTo>
                <a:lnTo>
                  <a:pt x="20205" y="7131"/>
                </a:lnTo>
                <a:lnTo>
                  <a:pt x="20384" y="7131"/>
                </a:lnTo>
                <a:lnTo>
                  <a:pt x="19782" y="5383"/>
                </a:lnTo>
                <a:lnTo>
                  <a:pt x="19545" y="5383"/>
                </a:lnTo>
                <a:lnTo>
                  <a:pt x="19088" y="3369"/>
                </a:lnTo>
                <a:lnTo>
                  <a:pt x="19312" y="3369"/>
                </a:lnTo>
                <a:lnTo>
                  <a:pt x="18923" y="0"/>
                </a:lnTo>
                <a:close/>
              </a:path>
              <a:path extrusionOk="0" h="268604" w="1722754">
                <a:moveTo>
                  <a:pt x="52209" y="35426"/>
                </a:moveTo>
                <a:lnTo>
                  <a:pt x="53073" y="35916"/>
                </a:lnTo>
                <a:lnTo>
                  <a:pt x="52667" y="35657"/>
                </a:lnTo>
                <a:lnTo>
                  <a:pt x="52209" y="35426"/>
                </a:lnTo>
                <a:close/>
              </a:path>
              <a:path extrusionOk="0" h="268604" w="1722754">
                <a:moveTo>
                  <a:pt x="52667" y="35657"/>
                </a:moveTo>
                <a:lnTo>
                  <a:pt x="53073" y="35916"/>
                </a:lnTo>
                <a:lnTo>
                  <a:pt x="52667" y="35657"/>
                </a:lnTo>
                <a:close/>
              </a:path>
              <a:path extrusionOk="0" h="268604" w="1722754">
                <a:moveTo>
                  <a:pt x="52308" y="35426"/>
                </a:moveTo>
                <a:lnTo>
                  <a:pt x="52667" y="35657"/>
                </a:lnTo>
                <a:lnTo>
                  <a:pt x="52308" y="35426"/>
                </a:lnTo>
                <a:close/>
              </a:path>
              <a:path extrusionOk="0" h="268604" w="1722754">
                <a:moveTo>
                  <a:pt x="36474" y="25280"/>
                </a:moveTo>
                <a:lnTo>
                  <a:pt x="37325" y="25896"/>
                </a:lnTo>
                <a:lnTo>
                  <a:pt x="36905" y="25556"/>
                </a:lnTo>
                <a:lnTo>
                  <a:pt x="36474" y="25280"/>
                </a:lnTo>
                <a:close/>
              </a:path>
              <a:path extrusionOk="0" h="268604" w="1722754">
                <a:moveTo>
                  <a:pt x="36905" y="25556"/>
                </a:moveTo>
                <a:lnTo>
                  <a:pt x="37325" y="25896"/>
                </a:lnTo>
                <a:lnTo>
                  <a:pt x="36905" y="25556"/>
                </a:lnTo>
                <a:close/>
              </a:path>
              <a:path extrusionOk="0" h="268604" w="1722754">
                <a:moveTo>
                  <a:pt x="36563" y="25280"/>
                </a:moveTo>
                <a:lnTo>
                  <a:pt x="36905" y="25556"/>
                </a:lnTo>
                <a:lnTo>
                  <a:pt x="36563" y="25280"/>
                </a:lnTo>
                <a:close/>
              </a:path>
              <a:path extrusionOk="0" h="268604" w="1722754">
                <a:moveTo>
                  <a:pt x="30721" y="20553"/>
                </a:moveTo>
                <a:lnTo>
                  <a:pt x="31407" y="21167"/>
                </a:lnTo>
                <a:lnTo>
                  <a:pt x="31070" y="20836"/>
                </a:lnTo>
                <a:lnTo>
                  <a:pt x="30721" y="20553"/>
                </a:lnTo>
                <a:close/>
              </a:path>
              <a:path extrusionOk="0" h="268604" w="1722754">
                <a:moveTo>
                  <a:pt x="31070" y="20836"/>
                </a:moveTo>
                <a:lnTo>
                  <a:pt x="31407" y="21167"/>
                </a:lnTo>
                <a:lnTo>
                  <a:pt x="31070" y="20836"/>
                </a:lnTo>
                <a:close/>
              </a:path>
              <a:path extrusionOk="0" h="268604" w="1722754">
                <a:moveTo>
                  <a:pt x="30783" y="20553"/>
                </a:moveTo>
                <a:lnTo>
                  <a:pt x="31070" y="20836"/>
                </a:lnTo>
                <a:lnTo>
                  <a:pt x="30783" y="20553"/>
                </a:lnTo>
                <a:close/>
              </a:path>
              <a:path extrusionOk="0" h="268604" w="1722754">
                <a:moveTo>
                  <a:pt x="25958" y="15810"/>
                </a:moveTo>
                <a:lnTo>
                  <a:pt x="26733" y="16671"/>
                </a:lnTo>
                <a:lnTo>
                  <a:pt x="26371" y="16216"/>
                </a:lnTo>
                <a:lnTo>
                  <a:pt x="25958" y="15810"/>
                </a:lnTo>
                <a:close/>
              </a:path>
              <a:path extrusionOk="0" h="268604" w="1722754">
                <a:moveTo>
                  <a:pt x="26371" y="16216"/>
                </a:moveTo>
                <a:lnTo>
                  <a:pt x="26733" y="16671"/>
                </a:lnTo>
                <a:lnTo>
                  <a:pt x="26371" y="16216"/>
                </a:lnTo>
                <a:close/>
              </a:path>
              <a:path extrusionOk="0" h="268604" w="1722754">
                <a:moveTo>
                  <a:pt x="26048" y="15810"/>
                </a:moveTo>
                <a:lnTo>
                  <a:pt x="26371" y="16216"/>
                </a:lnTo>
                <a:lnTo>
                  <a:pt x="26048" y="15810"/>
                </a:lnTo>
                <a:close/>
              </a:path>
              <a:path extrusionOk="0" h="268604" w="1722754">
                <a:moveTo>
                  <a:pt x="22466" y="11304"/>
                </a:moveTo>
                <a:lnTo>
                  <a:pt x="23279" y="12505"/>
                </a:lnTo>
                <a:lnTo>
                  <a:pt x="22914" y="11867"/>
                </a:lnTo>
                <a:lnTo>
                  <a:pt x="22466" y="11304"/>
                </a:lnTo>
                <a:close/>
              </a:path>
              <a:path extrusionOk="0" h="268604" w="1722754">
                <a:moveTo>
                  <a:pt x="22914" y="11867"/>
                </a:moveTo>
                <a:lnTo>
                  <a:pt x="23279" y="12505"/>
                </a:lnTo>
                <a:lnTo>
                  <a:pt x="23421" y="12505"/>
                </a:lnTo>
                <a:lnTo>
                  <a:pt x="22914" y="11867"/>
                </a:lnTo>
                <a:close/>
              </a:path>
              <a:path extrusionOk="0" h="268604" w="1722754">
                <a:moveTo>
                  <a:pt x="22592" y="11304"/>
                </a:moveTo>
                <a:lnTo>
                  <a:pt x="22914" y="11867"/>
                </a:lnTo>
                <a:lnTo>
                  <a:pt x="22592" y="11304"/>
                </a:lnTo>
                <a:close/>
              </a:path>
              <a:path extrusionOk="0" h="268604" w="1722754">
                <a:moveTo>
                  <a:pt x="20205" y="7131"/>
                </a:moveTo>
                <a:lnTo>
                  <a:pt x="20942" y="8749"/>
                </a:lnTo>
                <a:lnTo>
                  <a:pt x="20656" y="7918"/>
                </a:lnTo>
                <a:lnTo>
                  <a:pt x="20205" y="7131"/>
                </a:lnTo>
                <a:close/>
              </a:path>
              <a:path extrusionOk="0" h="268604" w="1722754">
                <a:moveTo>
                  <a:pt x="20656" y="7918"/>
                </a:moveTo>
                <a:lnTo>
                  <a:pt x="20942" y="8749"/>
                </a:lnTo>
                <a:lnTo>
                  <a:pt x="21130" y="8749"/>
                </a:lnTo>
                <a:lnTo>
                  <a:pt x="20656" y="7918"/>
                </a:lnTo>
                <a:close/>
              </a:path>
              <a:path extrusionOk="0" h="268604" w="1722754">
                <a:moveTo>
                  <a:pt x="20384" y="7131"/>
                </a:moveTo>
                <a:lnTo>
                  <a:pt x="20205" y="7131"/>
                </a:lnTo>
                <a:lnTo>
                  <a:pt x="20656" y="7918"/>
                </a:lnTo>
                <a:lnTo>
                  <a:pt x="20384" y="7131"/>
                </a:lnTo>
                <a:close/>
              </a:path>
              <a:path extrusionOk="0" h="268604" w="1722754">
                <a:moveTo>
                  <a:pt x="19088" y="3369"/>
                </a:moveTo>
                <a:lnTo>
                  <a:pt x="19545" y="5383"/>
                </a:lnTo>
                <a:lnTo>
                  <a:pt x="19425" y="4348"/>
                </a:lnTo>
                <a:lnTo>
                  <a:pt x="19088" y="3369"/>
                </a:lnTo>
                <a:close/>
              </a:path>
              <a:path extrusionOk="0" h="268604" w="1722754">
                <a:moveTo>
                  <a:pt x="19425" y="4348"/>
                </a:moveTo>
                <a:lnTo>
                  <a:pt x="19545" y="5383"/>
                </a:lnTo>
                <a:lnTo>
                  <a:pt x="19782" y="5383"/>
                </a:lnTo>
                <a:lnTo>
                  <a:pt x="19425" y="4348"/>
                </a:lnTo>
                <a:close/>
              </a:path>
              <a:path extrusionOk="0" h="268604" w="1722754">
                <a:moveTo>
                  <a:pt x="19312" y="3369"/>
                </a:moveTo>
                <a:lnTo>
                  <a:pt x="19088" y="3369"/>
                </a:lnTo>
                <a:lnTo>
                  <a:pt x="19425" y="4348"/>
                </a:lnTo>
                <a:lnTo>
                  <a:pt x="19312" y="3369"/>
                </a:lnTo>
                <a:close/>
              </a:path>
              <a:path extrusionOk="0" h="268604" w="1722754">
                <a:moveTo>
                  <a:pt x="118579" y="63446"/>
                </a:moveTo>
                <a:lnTo>
                  <a:pt x="112242" y="81413"/>
                </a:lnTo>
                <a:lnTo>
                  <a:pt x="120459" y="84306"/>
                </a:lnTo>
                <a:lnTo>
                  <a:pt x="154012" y="94584"/>
                </a:lnTo>
                <a:lnTo>
                  <a:pt x="185966" y="103230"/>
                </a:lnTo>
                <a:lnTo>
                  <a:pt x="190944" y="84841"/>
                </a:lnTo>
                <a:lnTo>
                  <a:pt x="159143" y="76236"/>
                </a:lnTo>
                <a:lnTo>
                  <a:pt x="126240" y="66149"/>
                </a:lnTo>
                <a:lnTo>
                  <a:pt x="118579" y="63446"/>
                </a:lnTo>
                <a:close/>
              </a:path>
              <a:path extrusionOk="0" h="268604" w="1722754">
                <a:moveTo>
                  <a:pt x="159339" y="76289"/>
                </a:moveTo>
                <a:close/>
              </a:path>
              <a:path extrusionOk="0" h="268604" w="1722754">
                <a:moveTo>
                  <a:pt x="159166" y="76236"/>
                </a:moveTo>
                <a:lnTo>
                  <a:pt x="159339" y="76289"/>
                </a:lnTo>
                <a:lnTo>
                  <a:pt x="159166" y="76236"/>
                </a:lnTo>
                <a:close/>
              </a:path>
              <a:path extrusionOk="0" h="268604" w="1722754">
                <a:moveTo>
                  <a:pt x="126342" y="66185"/>
                </a:moveTo>
                <a:lnTo>
                  <a:pt x="126593" y="66273"/>
                </a:lnTo>
                <a:lnTo>
                  <a:pt x="126342" y="66185"/>
                </a:lnTo>
                <a:close/>
              </a:path>
              <a:path extrusionOk="0" h="268604" w="1722754">
                <a:moveTo>
                  <a:pt x="126240" y="66149"/>
                </a:moveTo>
                <a:close/>
              </a:path>
              <a:path extrusionOk="0" h="268604" w="1722754">
                <a:moveTo>
                  <a:pt x="246049" y="98083"/>
                </a:moveTo>
                <a:lnTo>
                  <a:pt x="241998" y="116695"/>
                </a:lnTo>
                <a:lnTo>
                  <a:pt x="276326" y="124184"/>
                </a:lnTo>
                <a:lnTo>
                  <a:pt x="316788" y="132196"/>
                </a:lnTo>
                <a:lnTo>
                  <a:pt x="320484" y="113510"/>
                </a:lnTo>
                <a:lnTo>
                  <a:pt x="280120" y="105515"/>
                </a:lnTo>
                <a:lnTo>
                  <a:pt x="246049" y="98083"/>
                </a:lnTo>
                <a:close/>
              </a:path>
              <a:path extrusionOk="0" h="268604" w="1722754">
                <a:moveTo>
                  <a:pt x="280208" y="105534"/>
                </a:moveTo>
                <a:close/>
              </a:path>
              <a:path extrusionOk="0" h="268604" w="1722754">
                <a:moveTo>
                  <a:pt x="280120" y="105515"/>
                </a:moveTo>
                <a:close/>
              </a:path>
              <a:path extrusionOk="0" h="268604" w="1722754">
                <a:moveTo>
                  <a:pt x="376542" y="123762"/>
                </a:moveTo>
                <a:lnTo>
                  <a:pt x="373151" y="142509"/>
                </a:lnTo>
                <a:lnTo>
                  <a:pt x="374446" y="142741"/>
                </a:lnTo>
                <a:lnTo>
                  <a:pt x="428015" y="151611"/>
                </a:lnTo>
                <a:lnTo>
                  <a:pt x="448640" y="154745"/>
                </a:lnTo>
                <a:lnTo>
                  <a:pt x="451497" y="135911"/>
                </a:lnTo>
                <a:lnTo>
                  <a:pt x="430953" y="132787"/>
                </a:lnTo>
                <a:lnTo>
                  <a:pt x="377627" y="123958"/>
                </a:lnTo>
                <a:lnTo>
                  <a:pt x="376542" y="123762"/>
                </a:lnTo>
                <a:close/>
              </a:path>
              <a:path extrusionOk="0" h="268604" w="1722754">
                <a:moveTo>
                  <a:pt x="431001" y="132795"/>
                </a:moveTo>
                <a:close/>
              </a:path>
              <a:path extrusionOk="0" h="268604" w="1722754">
                <a:moveTo>
                  <a:pt x="430953" y="132787"/>
                </a:moveTo>
                <a:close/>
              </a:path>
              <a:path extrusionOk="0" h="268604" w="1722754">
                <a:moveTo>
                  <a:pt x="377693" y="123970"/>
                </a:moveTo>
                <a:close/>
              </a:path>
              <a:path extrusionOk="0" h="268604" w="1722754">
                <a:moveTo>
                  <a:pt x="377627" y="123958"/>
                </a:moveTo>
                <a:close/>
              </a:path>
              <a:path extrusionOk="0" h="268604" w="1722754">
                <a:moveTo>
                  <a:pt x="507923" y="144236"/>
                </a:moveTo>
                <a:lnTo>
                  <a:pt x="505282" y="163102"/>
                </a:lnTo>
                <a:lnTo>
                  <a:pt x="543458" y="168438"/>
                </a:lnTo>
                <a:lnTo>
                  <a:pt x="580910" y="173255"/>
                </a:lnTo>
                <a:lnTo>
                  <a:pt x="583336" y="154360"/>
                </a:lnTo>
                <a:lnTo>
                  <a:pt x="545936" y="149551"/>
                </a:lnTo>
                <a:lnTo>
                  <a:pt x="507923" y="144236"/>
                </a:lnTo>
                <a:close/>
              </a:path>
              <a:path extrusionOk="0" h="268604" w="1722754">
                <a:moveTo>
                  <a:pt x="545955" y="149554"/>
                </a:moveTo>
                <a:close/>
              </a:path>
              <a:path extrusionOk="0" h="268604" w="1722754">
                <a:moveTo>
                  <a:pt x="545936" y="149551"/>
                </a:moveTo>
                <a:close/>
              </a:path>
              <a:path extrusionOk="0" h="268604" w="1722754">
                <a:moveTo>
                  <a:pt x="639965" y="161306"/>
                </a:moveTo>
                <a:lnTo>
                  <a:pt x="637730" y="180225"/>
                </a:lnTo>
                <a:lnTo>
                  <a:pt x="713536" y="188758"/>
                </a:lnTo>
                <a:lnTo>
                  <a:pt x="715594" y="169820"/>
                </a:lnTo>
                <a:lnTo>
                  <a:pt x="670994" y="164976"/>
                </a:lnTo>
                <a:lnTo>
                  <a:pt x="639965" y="161306"/>
                </a:lnTo>
                <a:close/>
              </a:path>
              <a:path extrusionOk="0" h="268604" w="1722754">
                <a:moveTo>
                  <a:pt x="671028" y="164980"/>
                </a:moveTo>
                <a:close/>
              </a:path>
              <a:path extrusionOk="0" h="268604" w="1722754">
                <a:moveTo>
                  <a:pt x="670994" y="164976"/>
                </a:moveTo>
                <a:close/>
              </a:path>
              <a:path extrusionOk="0" h="268604" w="1722754">
                <a:moveTo>
                  <a:pt x="772363" y="175662"/>
                </a:moveTo>
                <a:lnTo>
                  <a:pt x="770470" y="194618"/>
                </a:lnTo>
                <a:lnTo>
                  <a:pt x="846416" y="201795"/>
                </a:lnTo>
                <a:lnTo>
                  <a:pt x="848144" y="182824"/>
                </a:lnTo>
                <a:lnTo>
                  <a:pt x="804862" y="178894"/>
                </a:lnTo>
                <a:lnTo>
                  <a:pt x="772363" y="175662"/>
                </a:lnTo>
                <a:close/>
              </a:path>
              <a:path extrusionOk="0" h="268604" w="1722754">
                <a:moveTo>
                  <a:pt x="804862" y="178894"/>
                </a:moveTo>
                <a:close/>
              </a:path>
              <a:path extrusionOk="0" h="268604" w="1722754">
                <a:moveTo>
                  <a:pt x="905001" y="187732"/>
                </a:moveTo>
                <a:lnTo>
                  <a:pt x="903439" y="206717"/>
                </a:lnTo>
                <a:lnTo>
                  <a:pt x="979474" y="212705"/>
                </a:lnTo>
                <a:lnTo>
                  <a:pt x="980884" y="193708"/>
                </a:lnTo>
                <a:lnTo>
                  <a:pt x="946266" y="191133"/>
                </a:lnTo>
                <a:lnTo>
                  <a:pt x="905001" y="187732"/>
                </a:lnTo>
                <a:close/>
              </a:path>
              <a:path extrusionOk="0" h="268604" w="1722754">
                <a:moveTo>
                  <a:pt x="946266" y="191133"/>
                </a:moveTo>
                <a:close/>
              </a:path>
              <a:path extrusionOk="0" h="268604" w="1722754">
                <a:moveTo>
                  <a:pt x="1037818" y="197796"/>
                </a:moveTo>
                <a:lnTo>
                  <a:pt x="1036548" y="216804"/>
                </a:lnTo>
                <a:lnTo>
                  <a:pt x="1112672" y="221707"/>
                </a:lnTo>
                <a:lnTo>
                  <a:pt x="1113789" y="202690"/>
                </a:lnTo>
                <a:lnTo>
                  <a:pt x="1093926" y="201524"/>
                </a:lnTo>
                <a:lnTo>
                  <a:pt x="1037818" y="197796"/>
                </a:lnTo>
                <a:close/>
              </a:path>
              <a:path extrusionOk="0" h="268604" w="1722754">
                <a:moveTo>
                  <a:pt x="1093927" y="201524"/>
                </a:moveTo>
                <a:close/>
              </a:path>
              <a:path extrusionOk="0" h="268604" w="1722754">
                <a:moveTo>
                  <a:pt x="1170762" y="206028"/>
                </a:moveTo>
                <a:lnTo>
                  <a:pt x="1169797" y="225052"/>
                </a:lnTo>
                <a:lnTo>
                  <a:pt x="1246009" y="228940"/>
                </a:lnTo>
                <a:lnTo>
                  <a:pt x="1246759" y="209905"/>
                </a:lnTo>
                <a:lnTo>
                  <a:pt x="1170762" y="206028"/>
                </a:lnTo>
                <a:close/>
              </a:path>
              <a:path extrusionOk="0" h="268604" w="1722754">
                <a:moveTo>
                  <a:pt x="1246602" y="209899"/>
                </a:moveTo>
                <a:close/>
              </a:path>
              <a:path extrusionOk="0" h="268604" w="1722754">
                <a:moveTo>
                  <a:pt x="1246595" y="209899"/>
                </a:moveTo>
                <a:close/>
              </a:path>
              <a:path extrusionOk="0" h="268604" w="1722754">
                <a:moveTo>
                  <a:pt x="1303858" y="212164"/>
                </a:moveTo>
                <a:lnTo>
                  <a:pt x="1303108" y="231199"/>
                </a:lnTo>
                <a:lnTo>
                  <a:pt x="1379245" y="234212"/>
                </a:lnTo>
                <a:lnTo>
                  <a:pt x="1380007" y="215177"/>
                </a:lnTo>
                <a:lnTo>
                  <a:pt x="1303858" y="212164"/>
                </a:lnTo>
                <a:close/>
              </a:path>
              <a:path extrusionOk="0" h="268604" w="1722754">
                <a:moveTo>
                  <a:pt x="1436979" y="216909"/>
                </a:moveTo>
                <a:lnTo>
                  <a:pt x="1436522" y="235953"/>
                </a:lnTo>
                <a:lnTo>
                  <a:pt x="1512697" y="237792"/>
                </a:lnTo>
                <a:lnTo>
                  <a:pt x="1513154" y="218748"/>
                </a:lnTo>
                <a:lnTo>
                  <a:pt x="1436979" y="216909"/>
                </a:lnTo>
                <a:close/>
              </a:path>
              <a:path extrusionOk="0" h="268604" w="1722754">
                <a:moveTo>
                  <a:pt x="1646428" y="192046"/>
                </a:moveTo>
                <a:lnTo>
                  <a:pt x="1646199" y="219995"/>
                </a:lnTo>
                <a:lnTo>
                  <a:pt x="1646257" y="230771"/>
                </a:lnTo>
                <a:lnTo>
                  <a:pt x="1646186" y="239670"/>
                </a:lnTo>
                <a:lnTo>
                  <a:pt x="1646039" y="239670"/>
                </a:lnTo>
                <a:lnTo>
                  <a:pt x="1645805" y="268244"/>
                </a:lnTo>
                <a:lnTo>
                  <a:pt x="1704142" y="239670"/>
                </a:lnTo>
                <a:lnTo>
                  <a:pt x="1646186" y="239670"/>
                </a:lnTo>
                <a:lnTo>
                  <a:pt x="1704144" y="239669"/>
                </a:lnTo>
                <a:lnTo>
                  <a:pt x="1722310" y="230771"/>
                </a:lnTo>
                <a:lnTo>
                  <a:pt x="1646428" y="192046"/>
                </a:lnTo>
                <a:close/>
              </a:path>
              <a:path extrusionOk="0" h="268604" w="1722754">
                <a:moveTo>
                  <a:pt x="1646194" y="220620"/>
                </a:moveTo>
                <a:lnTo>
                  <a:pt x="1646039" y="239669"/>
                </a:lnTo>
                <a:lnTo>
                  <a:pt x="1646186" y="239670"/>
                </a:lnTo>
                <a:lnTo>
                  <a:pt x="1646339" y="220621"/>
                </a:lnTo>
                <a:lnTo>
                  <a:pt x="1646194" y="220620"/>
                </a:lnTo>
                <a:close/>
              </a:path>
              <a:path extrusionOk="0" h="268604" w="1722754">
                <a:moveTo>
                  <a:pt x="1570139" y="219995"/>
                </a:moveTo>
                <a:lnTo>
                  <a:pt x="1569986" y="239044"/>
                </a:lnTo>
                <a:lnTo>
                  <a:pt x="1646039" y="239669"/>
                </a:lnTo>
                <a:lnTo>
                  <a:pt x="1646194" y="220620"/>
                </a:lnTo>
                <a:lnTo>
                  <a:pt x="1570139" y="219995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2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Proxy: Crossing the Global Barrier</a:t>
            </a:r>
            <a:endParaRPr/>
          </a:p>
        </p:txBody>
      </p:sp>
      <p:sp>
        <p:nvSpPr>
          <p:cNvPr id="610" name="Google Shape;610;p22"/>
          <p:cNvSpPr txBox="1"/>
          <p:nvPr/>
        </p:nvSpPr>
        <p:spPr>
          <a:xfrm>
            <a:off x="5321833" y="4802481"/>
            <a:ext cx="180911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in the next iteration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22"/>
          <p:cNvSpPr txBox="1"/>
          <p:nvPr/>
        </p:nvSpPr>
        <p:spPr>
          <a:xfrm>
            <a:off x="4213749" y="2438924"/>
            <a:ext cx="928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3"/>
          <p:cNvGrpSpPr/>
          <p:nvPr/>
        </p:nvGrpSpPr>
        <p:grpSpPr>
          <a:xfrm>
            <a:off x="2324468" y="3131134"/>
            <a:ext cx="602056" cy="1375477"/>
            <a:chOff x="2324468" y="3131134"/>
            <a:chExt cx="602056" cy="1375477"/>
          </a:xfrm>
        </p:grpSpPr>
        <p:sp>
          <p:nvSpPr>
            <p:cNvPr id="618" name="Google Shape;618;p23"/>
            <p:cNvSpPr/>
            <p:nvPr/>
          </p:nvSpPr>
          <p:spPr>
            <a:xfrm>
              <a:off x="2693443" y="3254269"/>
              <a:ext cx="145415" cy="0"/>
            </a:xfrm>
            <a:custGeom>
              <a:rect b="b" l="l" r="r" t="t"/>
              <a:pathLst>
                <a:path extrusionOk="0" h="120000" w="145414">
                  <a:moveTo>
                    <a:pt x="0" y="0"/>
                  </a:moveTo>
                  <a:lnTo>
                    <a:pt x="14531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2827997" y="3232721"/>
              <a:ext cx="43180" cy="43180"/>
            </a:xfrm>
            <a:custGeom>
              <a:rect b="b" l="l" r="r" t="t"/>
              <a:pathLst>
                <a:path extrusionOk="0" h="43179" w="43180">
                  <a:moveTo>
                    <a:pt x="0" y="0"/>
                  </a:moveTo>
                  <a:lnTo>
                    <a:pt x="10756" y="21551"/>
                  </a:lnTo>
                  <a:lnTo>
                    <a:pt x="0" y="43091"/>
                  </a:lnTo>
                  <a:lnTo>
                    <a:pt x="43040" y="21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2827993" y="3232721"/>
              <a:ext cx="43180" cy="43180"/>
            </a:xfrm>
            <a:custGeom>
              <a:rect b="b" l="l" r="r" t="t"/>
              <a:pathLst>
                <a:path extrusionOk="0" h="43179" w="43180">
                  <a:moveTo>
                    <a:pt x="43046" y="21548"/>
                  </a:moveTo>
                  <a:lnTo>
                    <a:pt x="0" y="43096"/>
                  </a:lnTo>
                  <a:lnTo>
                    <a:pt x="10761" y="21548"/>
                  </a:lnTo>
                  <a:lnTo>
                    <a:pt x="0" y="0"/>
                  </a:lnTo>
                  <a:lnTo>
                    <a:pt x="43046" y="215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2324468" y="3131134"/>
              <a:ext cx="369570" cy="246379"/>
            </a:xfrm>
            <a:custGeom>
              <a:rect b="b" l="l" r="r" t="t"/>
              <a:pathLst>
                <a:path extrusionOk="0" h="246379" w="369569">
                  <a:moveTo>
                    <a:pt x="368973" y="0"/>
                  </a:moveTo>
                  <a:lnTo>
                    <a:pt x="0" y="0"/>
                  </a:lnTo>
                  <a:lnTo>
                    <a:pt x="0" y="246265"/>
                  </a:lnTo>
                  <a:lnTo>
                    <a:pt x="368973" y="246265"/>
                  </a:lnTo>
                  <a:lnTo>
                    <a:pt x="368973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324474" y="3131137"/>
              <a:ext cx="369570" cy="246379"/>
            </a:xfrm>
            <a:custGeom>
              <a:rect b="b" l="l" r="r" t="t"/>
              <a:pathLst>
                <a:path extrusionOk="0" h="246379" w="369569">
                  <a:moveTo>
                    <a:pt x="0" y="0"/>
                  </a:moveTo>
                  <a:lnTo>
                    <a:pt x="368968" y="0"/>
                  </a:lnTo>
                  <a:lnTo>
                    <a:pt x="368968" y="246264"/>
                  </a:lnTo>
                  <a:lnTo>
                    <a:pt x="0" y="2462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2681144" y="3371244"/>
              <a:ext cx="202565" cy="1120775"/>
            </a:xfrm>
            <a:custGeom>
              <a:rect b="b" l="l" r="r" t="t"/>
              <a:pathLst>
                <a:path extrusionOk="0" h="1120775" w="202564">
                  <a:moveTo>
                    <a:pt x="202194" y="1120501"/>
                  </a:moveTo>
                  <a:lnTo>
                    <a:pt x="12298" y="1120501"/>
                  </a:lnTo>
                  <a:lnTo>
                    <a:pt x="1229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2883344" y="4477398"/>
              <a:ext cx="43180" cy="29209"/>
            </a:xfrm>
            <a:custGeom>
              <a:rect b="b" l="l" r="r" t="t"/>
              <a:pathLst>
                <a:path extrusionOk="0" h="29210" w="43180">
                  <a:moveTo>
                    <a:pt x="0" y="0"/>
                  </a:moveTo>
                  <a:lnTo>
                    <a:pt x="0" y="28689"/>
                  </a:lnTo>
                  <a:lnTo>
                    <a:pt x="43040" y="14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883339" y="4477402"/>
              <a:ext cx="43180" cy="29209"/>
            </a:xfrm>
            <a:custGeom>
              <a:rect b="b" l="l" r="r" t="t"/>
              <a:pathLst>
                <a:path extrusionOk="0" h="29210" w="43180">
                  <a:moveTo>
                    <a:pt x="43046" y="14344"/>
                  </a:moveTo>
                  <a:lnTo>
                    <a:pt x="0" y="28689"/>
                  </a:lnTo>
                  <a:lnTo>
                    <a:pt x="0" y="0"/>
                  </a:lnTo>
                  <a:lnTo>
                    <a:pt x="43046" y="143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3729634" y="3388796"/>
            <a:ext cx="1780275" cy="1069449"/>
            <a:chOff x="3729634" y="3388796"/>
            <a:chExt cx="1780275" cy="1069449"/>
          </a:xfrm>
        </p:grpSpPr>
        <p:sp>
          <p:nvSpPr>
            <p:cNvPr id="627" name="Google Shape;627;p23"/>
            <p:cNvSpPr/>
            <p:nvPr/>
          </p:nvSpPr>
          <p:spPr>
            <a:xfrm>
              <a:off x="3729634" y="3475901"/>
              <a:ext cx="1752600" cy="982344"/>
            </a:xfrm>
            <a:custGeom>
              <a:rect b="b" l="l" r="r" t="t"/>
              <a:pathLst>
                <a:path extrusionOk="0" h="982345" w="1752600">
                  <a:moveTo>
                    <a:pt x="18440" y="972746"/>
                  </a:moveTo>
                  <a:lnTo>
                    <a:pt x="9220" y="972746"/>
                  </a:lnTo>
                  <a:lnTo>
                    <a:pt x="9220" y="981981"/>
                  </a:lnTo>
                  <a:lnTo>
                    <a:pt x="58419" y="981981"/>
                  </a:lnTo>
                  <a:lnTo>
                    <a:pt x="58419" y="978903"/>
                  </a:lnTo>
                  <a:lnTo>
                    <a:pt x="18440" y="978903"/>
                  </a:lnTo>
                  <a:lnTo>
                    <a:pt x="18440" y="972746"/>
                  </a:lnTo>
                  <a:close/>
                </a:path>
                <a:path extrusionOk="0" h="982345" w="1752600">
                  <a:moveTo>
                    <a:pt x="58419" y="963512"/>
                  </a:moveTo>
                  <a:lnTo>
                    <a:pt x="0" y="963512"/>
                  </a:lnTo>
                  <a:lnTo>
                    <a:pt x="0" y="978903"/>
                  </a:lnTo>
                  <a:lnTo>
                    <a:pt x="9220" y="978903"/>
                  </a:lnTo>
                  <a:lnTo>
                    <a:pt x="9220" y="972746"/>
                  </a:lnTo>
                  <a:lnTo>
                    <a:pt x="58419" y="972746"/>
                  </a:lnTo>
                  <a:lnTo>
                    <a:pt x="58419" y="963512"/>
                  </a:lnTo>
                  <a:close/>
                </a:path>
                <a:path extrusionOk="0" h="982345" w="1752600">
                  <a:moveTo>
                    <a:pt x="58419" y="972746"/>
                  </a:moveTo>
                  <a:lnTo>
                    <a:pt x="18440" y="972746"/>
                  </a:lnTo>
                  <a:lnTo>
                    <a:pt x="18440" y="978903"/>
                  </a:lnTo>
                  <a:lnTo>
                    <a:pt x="58419" y="978903"/>
                  </a:lnTo>
                  <a:lnTo>
                    <a:pt x="58419" y="972746"/>
                  </a:lnTo>
                  <a:close/>
                </a:path>
                <a:path extrusionOk="0" h="982345" w="1752600">
                  <a:moveTo>
                    <a:pt x="169100" y="963512"/>
                  </a:moveTo>
                  <a:lnTo>
                    <a:pt x="113766" y="963512"/>
                  </a:lnTo>
                  <a:lnTo>
                    <a:pt x="113766" y="981981"/>
                  </a:lnTo>
                  <a:lnTo>
                    <a:pt x="169100" y="981981"/>
                  </a:lnTo>
                  <a:lnTo>
                    <a:pt x="169100" y="963512"/>
                  </a:lnTo>
                  <a:close/>
                </a:path>
                <a:path extrusionOk="0" h="982345" w="1752600">
                  <a:moveTo>
                    <a:pt x="279793" y="963512"/>
                  </a:moveTo>
                  <a:lnTo>
                    <a:pt x="224447" y="963512"/>
                  </a:lnTo>
                  <a:lnTo>
                    <a:pt x="224447" y="981981"/>
                  </a:lnTo>
                  <a:lnTo>
                    <a:pt x="279793" y="981981"/>
                  </a:lnTo>
                  <a:lnTo>
                    <a:pt x="279793" y="963512"/>
                  </a:lnTo>
                  <a:close/>
                </a:path>
                <a:path extrusionOk="0" h="982345" w="1752600">
                  <a:moveTo>
                    <a:pt x="390486" y="963512"/>
                  </a:moveTo>
                  <a:lnTo>
                    <a:pt x="335140" y="963512"/>
                  </a:lnTo>
                  <a:lnTo>
                    <a:pt x="335140" y="981981"/>
                  </a:lnTo>
                  <a:lnTo>
                    <a:pt x="390486" y="981981"/>
                  </a:lnTo>
                  <a:lnTo>
                    <a:pt x="390486" y="963512"/>
                  </a:lnTo>
                  <a:close/>
                </a:path>
                <a:path extrusionOk="0" h="982345" w="1752600">
                  <a:moveTo>
                    <a:pt x="501180" y="963512"/>
                  </a:moveTo>
                  <a:lnTo>
                    <a:pt x="445833" y="963512"/>
                  </a:lnTo>
                  <a:lnTo>
                    <a:pt x="445833" y="981981"/>
                  </a:lnTo>
                  <a:lnTo>
                    <a:pt x="501180" y="981981"/>
                  </a:lnTo>
                  <a:lnTo>
                    <a:pt x="501180" y="963512"/>
                  </a:lnTo>
                  <a:close/>
                </a:path>
                <a:path extrusionOk="0" h="982345" w="1752600">
                  <a:moveTo>
                    <a:pt x="611873" y="963512"/>
                  </a:moveTo>
                  <a:lnTo>
                    <a:pt x="556526" y="963512"/>
                  </a:lnTo>
                  <a:lnTo>
                    <a:pt x="556526" y="981981"/>
                  </a:lnTo>
                  <a:lnTo>
                    <a:pt x="611873" y="981981"/>
                  </a:lnTo>
                  <a:lnTo>
                    <a:pt x="611873" y="963512"/>
                  </a:lnTo>
                  <a:close/>
                </a:path>
                <a:path extrusionOk="0" h="982345" w="1752600">
                  <a:moveTo>
                    <a:pt x="722553" y="963512"/>
                  </a:moveTo>
                  <a:lnTo>
                    <a:pt x="667219" y="963512"/>
                  </a:lnTo>
                  <a:lnTo>
                    <a:pt x="667219" y="981981"/>
                  </a:lnTo>
                  <a:lnTo>
                    <a:pt x="722553" y="981981"/>
                  </a:lnTo>
                  <a:lnTo>
                    <a:pt x="722553" y="963512"/>
                  </a:lnTo>
                  <a:close/>
                </a:path>
                <a:path extrusionOk="0" h="982345" w="1752600">
                  <a:moveTo>
                    <a:pt x="833246" y="963512"/>
                  </a:moveTo>
                  <a:lnTo>
                    <a:pt x="777900" y="963512"/>
                  </a:lnTo>
                  <a:lnTo>
                    <a:pt x="777900" y="981981"/>
                  </a:lnTo>
                  <a:lnTo>
                    <a:pt x="833246" y="981981"/>
                  </a:lnTo>
                  <a:lnTo>
                    <a:pt x="833246" y="963512"/>
                  </a:lnTo>
                  <a:close/>
                </a:path>
                <a:path extrusionOk="0" h="982345" w="1752600">
                  <a:moveTo>
                    <a:pt x="943940" y="963512"/>
                  </a:moveTo>
                  <a:lnTo>
                    <a:pt x="888593" y="963512"/>
                  </a:lnTo>
                  <a:lnTo>
                    <a:pt x="888593" y="981981"/>
                  </a:lnTo>
                  <a:lnTo>
                    <a:pt x="943940" y="981981"/>
                  </a:lnTo>
                  <a:lnTo>
                    <a:pt x="943940" y="963512"/>
                  </a:lnTo>
                  <a:close/>
                </a:path>
                <a:path extrusionOk="0" h="982345" w="1752600">
                  <a:moveTo>
                    <a:pt x="1054633" y="963512"/>
                  </a:moveTo>
                  <a:lnTo>
                    <a:pt x="999286" y="963512"/>
                  </a:lnTo>
                  <a:lnTo>
                    <a:pt x="999286" y="981981"/>
                  </a:lnTo>
                  <a:lnTo>
                    <a:pt x="1054633" y="981981"/>
                  </a:lnTo>
                  <a:lnTo>
                    <a:pt x="1054633" y="963512"/>
                  </a:lnTo>
                  <a:close/>
                </a:path>
                <a:path extrusionOk="0" h="982345" w="1752600">
                  <a:moveTo>
                    <a:pt x="1165326" y="963512"/>
                  </a:moveTo>
                  <a:lnTo>
                    <a:pt x="1109979" y="963512"/>
                  </a:lnTo>
                  <a:lnTo>
                    <a:pt x="1109979" y="981981"/>
                  </a:lnTo>
                  <a:lnTo>
                    <a:pt x="1165326" y="981981"/>
                  </a:lnTo>
                  <a:lnTo>
                    <a:pt x="1165326" y="963512"/>
                  </a:lnTo>
                  <a:close/>
                </a:path>
                <a:path extrusionOk="0" h="982345" w="1752600">
                  <a:moveTo>
                    <a:pt x="1276019" y="963512"/>
                  </a:moveTo>
                  <a:lnTo>
                    <a:pt x="1220673" y="963512"/>
                  </a:lnTo>
                  <a:lnTo>
                    <a:pt x="1220673" y="981981"/>
                  </a:lnTo>
                  <a:lnTo>
                    <a:pt x="1276019" y="981981"/>
                  </a:lnTo>
                  <a:lnTo>
                    <a:pt x="1276019" y="963512"/>
                  </a:lnTo>
                  <a:close/>
                </a:path>
                <a:path extrusionOk="0" h="982345" w="1752600">
                  <a:moveTo>
                    <a:pt x="1386700" y="963512"/>
                  </a:moveTo>
                  <a:lnTo>
                    <a:pt x="1331353" y="963512"/>
                  </a:lnTo>
                  <a:lnTo>
                    <a:pt x="1331353" y="981981"/>
                  </a:lnTo>
                  <a:lnTo>
                    <a:pt x="1386700" y="981981"/>
                  </a:lnTo>
                  <a:lnTo>
                    <a:pt x="1386700" y="963512"/>
                  </a:lnTo>
                  <a:close/>
                </a:path>
                <a:path extrusionOk="0" h="982345" w="1752600">
                  <a:moveTo>
                    <a:pt x="1497393" y="963512"/>
                  </a:moveTo>
                  <a:lnTo>
                    <a:pt x="1442046" y="963512"/>
                  </a:lnTo>
                  <a:lnTo>
                    <a:pt x="1442046" y="981981"/>
                  </a:lnTo>
                  <a:lnTo>
                    <a:pt x="1497393" y="981981"/>
                  </a:lnTo>
                  <a:lnTo>
                    <a:pt x="1497393" y="963512"/>
                  </a:lnTo>
                  <a:close/>
                </a:path>
                <a:path extrusionOk="0" h="982345" w="1752600">
                  <a:moveTo>
                    <a:pt x="1608086" y="963512"/>
                  </a:moveTo>
                  <a:lnTo>
                    <a:pt x="1552740" y="963512"/>
                  </a:lnTo>
                  <a:lnTo>
                    <a:pt x="1552740" y="981981"/>
                  </a:lnTo>
                  <a:lnTo>
                    <a:pt x="1608086" y="981981"/>
                  </a:lnTo>
                  <a:lnTo>
                    <a:pt x="1608086" y="963512"/>
                  </a:lnTo>
                  <a:close/>
                </a:path>
                <a:path extrusionOk="0" h="982345" w="1752600">
                  <a:moveTo>
                    <a:pt x="1718779" y="963512"/>
                  </a:moveTo>
                  <a:lnTo>
                    <a:pt x="1663433" y="963512"/>
                  </a:lnTo>
                  <a:lnTo>
                    <a:pt x="1663433" y="981981"/>
                  </a:lnTo>
                  <a:lnTo>
                    <a:pt x="1718779" y="981981"/>
                  </a:lnTo>
                  <a:lnTo>
                    <a:pt x="1718779" y="963512"/>
                  </a:lnTo>
                  <a:close/>
                </a:path>
                <a:path extrusionOk="0" h="982345" w="1752600">
                  <a:moveTo>
                    <a:pt x="1752600" y="886553"/>
                  </a:moveTo>
                  <a:lnTo>
                    <a:pt x="1734146" y="886553"/>
                  </a:lnTo>
                  <a:lnTo>
                    <a:pt x="1734146" y="941964"/>
                  </a:lnTo>
                  <a:lnTo>
                    <a:pt x="1752600" y="941964"/>
                  </a:lnTo>
                  <a:lnTo>
                    <a:pt x="1752600" y="886553"/>
                  </a:lnTo>
                  <a:close/>
                </a:path>
                <a:path extrusionOk="0" h="982345" w="1752600">
                  <a:moveTo>
                    <a:pt x="1752600" y="775735"/>
                  </a:moveTo>
                  <a:lnTo>
                    <a:pt x="1734146" y="775735"/>
                  </a:lnTo>
                  <a:lnTo>
                    <a:pt x="1734146" y="831145"/>
                  </a:lnTo>
                  <a:lnTo>
                    <a:pt x="1752600" y="831145"/>
                  </a:lnTo>
                  <a:lnTo>
                    <a:pt x="1752600" y="775735"/>
                  </a:lnTo>
                  <a:close/>
                </a:path>
                <a:path extrusionOk="0" h="982345" w="1752600">
                  <a:moveTo>
                    <a:pt x="1752600" y="664916"/>
                  </a:moveTo>
                  <a:lnTo>
                    <a:pt x="1734146" y="664916"/>
                  </a:lnTo>
                  <a:lnTo>
                    <a:pt x="1734146" y="720326"/>
                  </a:lnTo>
                  <a:lnTo>
                    <a:pt x="1752600" y="720326"/>
                  </a:lnTo>
                  <a:lnTo>
                    <a:pt x="1752600" y="664916"/>
                  </a:lnTo>
                  <a:close/>
                </a:path>
                <a:path extrusionOk="0" h="982345" w="1752600">
                  <a:moveTo>
                    <a:pt x="1752600" y="554098"/>
                  </a:moveTo>
                  <a:lnTo>
                    <a:pt x="1734146" y="554098"/>
                  </a:lnTo>
                  <a:lnTo>
                    <a:pt x="1734146" y="609507"/>
                  </a:lnTo>
                  <a:lnTo>
                    <a:pt x="1752600" y="609507"/>
                  </a:lnTo>
                  <a:lnTo>
                    <a:pt x="1752600" y="554098"/>
                  </a:lnTo>
                  <a:close/>
                </a:path>
                <a:path extrusionOk="0" h="982345" w="1752600">
                  <a:moveTo>
                    <a:pt x="1752600" y="443278"/>
                  </a:moveTo>
                  <a:lnTo>
                    <a:pt x="1734146" y="443278"/>
                  </a:lnTo>
                  <a:lnTo>
                    <a:pt x="1734146" y="498688"/>
                  </a:lnTo>
                  <a:lnTo>
                    <a:pt x="1752600" y="498688"/>
                  </a:lnTo>
                  <a:lnTo>
                    <a:pt x="1752600" y="443278"/>
                  </a:lnTo>
                  <a:close/>
                </a:path>
                <a:path extrusionOk="0" h="982345" w="1752600">
                  <a:moveTo>
                    <a:pt x="1752600" y="332460"/>
                  </a:moveTo>
                  <a:lnTo>
                    <a:pt x="1734146" y="332460"/>
                  </a:lnTo>
                  <a:lnTo>
                    <a:pt x="1734146" y="387870"/>
                  </a:lnTo>
                  <a:lnTo>
                    <a:pt x="1752600" y="387870"/>
                  </a:lnTo>
                  <a:lnTo>
                    <a:pt x="1752600" y="332460"/>
                  </a:lnTo>
                  <a:close/>
                </a:path>
                <a:path extrusionOk="0" h="982345" w="1752600">
                  <a:moveTo>
                    <a:pt x="1752600" y="221640"/>
                  </a:moveTo>
                  <a:lnTo>
                    <a:pt x="1734146" y="221640"/>
                  </a:lnTo>
                  <a:lnTo>
                    <a:pt x="1734146" y="277050"/>
                  </a:lnTo>
                  <a:lnTo>
                    <a:pt x="1752600" y="277050"/>
                  </a:lnTo>
                  <a:lnTo>
                    <a:pt x="1752600" y="221640"/>
                  </a:lnTo>
                  <a:close/>
                </a:path>
                <a:path extrusionOk="0" h="982345" w="1752600">
                  <a:moveTo>
                    <a:pt x="1752600" y="110820"/>
                  </a:moveTo>
                  <a:lnTo>
                    <a:pt x="1734146" y="110820"/>
                  </a:lnTo>
                  <a:lnTo>
                    <a:pt x="1734146" y="166230"/>
                  </a:lnTo>
                  <a:lnTo>
                    <a:pt x="1752600" y="166230"/>
                  </a:lnTo>
                  <a:lnTo>
                    <a:pt x="1752600" y="110820"/>
                  </a:lnTo>
                  <a:close/>
                </a:path>
                <a:path extrusionOk="0" h="982345" w="1752600">
                  <a:moveTo>
                    <a:pt x="1752600" y="0"/>
                  </a:moveTo>
                  <a:lnTo>
                    <a:pt x="1734146" y="0"/>
                  </a:lnTo>
                  <a:lnTo>
                    <a:pt x="1734146" y="55410"/>
                  </a:lnTo>
                  <a:lnTo>
                    <a:pt x="1752600" y="5541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B2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436105" y="3388796"/>
              <a:ext cx="73804" cy="738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23"/>
          <p:cNvGrpSpPr/>
          <p:nvPr/>
        </p:nvGrpSpPr>
        <p:grpSpPr>
          <a:xfrm>
            <a:off x="2930194" y="4380924"/>
            <a:ext cx="3544574" cy="215903"/>
            <a:chOff x="2930194" y="4380924"/>
            <a:chExt cx="3544574" cy="215903"/>
          </a:xfrm>
        </p:grpSpPr>
        <p:sp>
          <p:nvSpPr>
            <p:cNvPr id="630" name="Google Shape;630;p23"/>
            <p:cNvSpPr/>
            <p:nvPr/>
          </p:nvSpPr>
          <p:spPr>
            <a:xfrm>
              <a:off x="3806498" y="4540999"/>
              <a:ext cx="2668270" cy="0"/>
            </a:xfrm>
            <a:custGeom>
              <a:rect b="b" l="l" r="r" t="t"/>
              <a:pathLst>
                <a:path extrusionOk="0" h="120000" w="2668270">
                  <a:moveTo>
                    <a:pt x="0" y="0"/>
                  </a:moveTo>
                  <a:lnTo>
                    <a:pt x="2668259" y="0"/>
                  </a:lnTo>
                </a:path>
              </a:pathLst>
            </a:custGeom>
            <a:noFill/>
            <a:ln cap="flat" cmpd="sng" w="18450">
              <a:solidFill>
                <a:srgbClr val="005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2930194" y="4380924"/>
              <a:ext cx="873760" cy="215900"/>
            </a:xfrm>
            <a:custGeom>
              <a:rect b="b" l="l" r="r" t="t"/>
              <a:pathLst>
                <a:path extrusionOk="0" h="215900" w="873760">
                  <a:moveTo>
                    <a:pt x="873226" y="0"/>
                  </a:moveTo>
                  <a:lnTo>
                    <a:pt x="0" y="0"/>
                  </a:lnTo>
                  <a:lnTo>
                    <a:pt x="0" y="215480"/>
                  </a:lnTo>
                  <a:lnTo>
                    <a:pt x="873226" y="215480"/>
                  </a:lnTo>
                  <a:lnTo>
                    <a:pt x="873226" y="0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930198" y="4380927"/>
              <a:ext cx="873760" cy="215900"/>
            </a:xfrm>
            <a:custGeom>
              <a:rect b="b" l="l" r="r" t="t"/>
              <a:pathLst>
                <a:path extrusionOk="0" h="215900" w="873760">
                  <a:moveTo>
                    <a:pt x="0" y="0"/>
                  </a:moveTo>
                  <a:lnTo>
                    <a:pt x="873226" y="0"/>
                  </a:lnTo>
                  <a:lnTo>
                    <a:pt x="873226" y="215481"/>
                  </a:lnTo>
                  <a:lnTo>
                    <a:pt x="0" y="215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23"/>
          <p:cNvSpPr/>
          <p:nvPr/>
        </p:nvSpPr>
        <p:spPr>
          <a:xfrm>
            <a:off x="4728921" y="4063860"/>
            <a:ext cx="55880" cy="19050"/>
          </a:xfrm>
          <a:custGeom>
            <a:rect b="b" l="l" r="r" t="t"/>
            <a:pathLst>
              <a:path extrusionOk="0" h="19050" w="55879">
                <a:moveTo>
                  <a:pt x="55346" y="0"/>
                </a:moveTo>
                <a:lnTo>
                  <a:pt x="0" y="0"/>
                </a:lnTo>
                <a:lnTo>
                  <a:pt x="0" y="18469"/>
                </a:lnTo>
                <a:lnTo>
                  <a:pt x="55346" y="18469"/>
                </a:lnTo>
                <a:lnTo>
                  <a:pt x="55346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4839614" y="4063860"/>
            <a:ext cx="55880" cy="19050"/>
          </a:xfrm>
          <a:custGeom>
            <a:rect b="b" l="l" r="r" t="t"/>
            <a:pathLst>
              <a:path extrusionOk="0" h="19050" w="55879">
                <a:moveTo>
                  <a:pt x="55346" y="0"/>
                </a:moveTo>
                <a:lnTo>
                  <a:pt x="0" y="0"/>
                </a:lnTo>
                <a:lnTo>
                  <a:pt x="0" y="18469"/>
                </a:lnTo>
                <a:lnTo>
                  <a:pt x="55346" y="18469"/>
                </a:lnTo>
                <a:lnTo>
                  <a:pt x="55346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4950307" y="4063860"/>
            <a:ext cx="55880" cy="19050"/>
          </a:xfrm>
          <a:custGeom>
            <a:rect b="b" l="l" r="r" t="t"/>
            <a:pathLst>
              <a:path extrusionOk="0" h="19050" w="55879">
                <a:moveTo>
                  <a:pt x="55346" y="0"/>
                </a:moveTo>
                <a:lnTo>
                  <a:pt x="0" y="0"/>
                </a:lnTo>
                <a:lnTo>
                  <a:pt x="0" y="18469"/>
                </a:lnTo>
                <a:lnTo>
                  <a:pt x="55346" y="18469"/>
                </a:lnTo>
                <a:lnTo>
                  <a:pt x="55346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5060987" y="4063860"/>
            <a:ext cx="55880" cy="19050"/>
          </a:xfrm>
          <a:custGeom>
            <a:rect b="b" l="l" r="r" t="t"/>
            <a:pathLst>
              <a:path extrusionOk="0" h="19050" w="55879">
                <a:moveTo>
                  <a:pt x="55346" y="0"/>
                </a:moveTo>
                <a:lnTo>
                  <a:pt x="0" y="0"/>
                </a:lnTo>
                <a:lnTo>
                  <a:pt x="0" y="18469"/>
                </a:lnTo>
                <a:lnTo>
                  <a:pt x="55346" y="18469"/>
                </a:lnTo>
                <a:lnTo>
                  <a:pt x="55346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3"/>
          <p:cNvSpPr/>
          <p:nvPr/>
        </p:nvSpPr>
        <p:spPr>
          <a:xfrm>
            <a:off x="5171681" y="4011536"/>
            <a:ext cx="114300" cy="71120"/>
          </a:xfrm>
          <a:custGeom>
            <a:rect b="b" l="l" r="r" t="t"/>
            <a:pathLst>
              <a:path extrusionOk="0" h="71120" w="114300">
                <a:moveTo>
                  <a:pt x="55346" y="52324"/>
                </a:moveTo>
                <a:lnTo>
                  <a:pt x="0" y="52324"/>
                </a:lnTo>
                <a:lnTo>
                  <a:pt x="0" y="70802"/>
                </a:lnTo>
                <a:lnTo>
                  <a:pt x="55346" y="70802"/>
                </a:lnTo>
                <a:lnTo>
                  <a:pt x="55346" y="52324"/>
                </a:lnTo>
                <a:close/>
              </a:path>
              <a:path extrusionOk="0" h="71120" w="114300">
                <a:moveTo>
                  <a:pt x="113766" y="0"/>
                </a:moveTo>
                <a:lnTo>
                  <a:pt x="95313" y="0"/>
                </a:lnTo>
                <a:lnTo>
                  <a:pt x="95313" y="55410"/>
                </a:lnTo>
                <a:lnTo>
                  <a:pt x="113766" y="55410"/>
                </a:lnTo>
                <a:lnTo>
                  <a:pt x="113766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3"/>
          <p:cNvSpPr/>
          <p:nvPr/>
        </p:nvSpPr>
        <p:spPr>
          <a:xfrm>
            <a:off x="5266994" y="3900709"/>
            <a:ext cx="19050" cy="55880"/>
          </a:xfrm>
          <a:custGeom>
            <a:rect b="b" l="l" r="r" t="t"/>
            <a:pathLst>
              <a:path extrusionOk="0" h="55879" w="19050">
                <a:moveTo>
                  <a:pt x="18453" y="0"/>
                </a:moveTo>
                <a:lnTo>
                  <a:pt x="0" y="0"/>
                </a:lnTo>
                <a:lnTo>
                  <a:pt x="0" y="55410"/>
                </a:lnTo>
                <a:lnTo>
                  <a:pt x="18453" y="55410"/>
                </a:lnTo>
                <a:lnTo>
                  <a:pt x="18453" y="0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23"/>
          <p:cNvGrpSpPr/>
          <p:nvPr/>
        </p:nvGrpSpPr>
        <p:grpSpPr>
          <a:xfrm>
            <a:off x="4815013" y="2801758"/>
            <a:ext cx="454458" cy="43181"/>
            <a:chOff x="4815013" y="2801758"/>
            <a:chExt cx="454458" cy="43181"/>
          </a:xfrm>
        </p:grpSpPr>
        <p:sp>
          <p:nvSpPr>
            <p:cNvPr id="640" name="Google Shape;640;p23"/>
            <p:cNvSpPr/>
            <p:nvPr/>
          </p:nvSpPr>
          <p:spPr>
            <a:xfrm>
              <a:off x="4815013" y="2823307"/>
              <a:ext cx="422275" cy="0"/>
            </a:xfrm>
            <a:custGeom>
              <a:rect b="b" l="l" r="r" t="t"/>
              <a:pathLst>
                <a:path extrusionOk="0" h="120000" w="422275">
                  <a:moveTo>
                    <a:pt x="0" y="0"/>
                  </a:moveTo>
                  <a:lnTo>
                    <a:pt x="42203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226291" y="2801759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0" y="0"/>
                  </a:moveTo>
                  <a:lnTo>
                    <a:pt x="10756" y="21551"/>
                  </a:lnTo>
                  <a:lnTo>
                    <a:pt x="0" y="43091"/>
                  </a:lnTo>
                  <a:lnTo>
                    <a:pt x="43040" y="21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226291" y="2801758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43046" y="21548"/>
                  </a:moveTo>
                  <a:lnTo>
                    <a:pt x="0" y="43096"/>
                  </a:lnTo>
                  <a:lnTo>
                    <a:pt x="10761" y="21548"/>
                  </a:lnTo>
                  <a:lnTo>
                    <a:pt x="0" y="0"/>
                  </a:lnTo>
                  <a:lnTo>
                    <a:pt x="43046" y="215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2392856" y="2801758"/>
            <a:ext cx="1069875" cy="43181"/>
            <a:chOff x="2392856" y="2801758"/>
            <a:chExt cx="1069875" cy="43181"/>
          </a:xfrm>
        </p:grpSpPr>
        <p:sp>
          <p:nvSpPr>
            <p:cNvPr id="644" name="Google Shape;644;p23"/>
            <p:cNvSpPr/>
            <p:nvPr/>
          </p:nvSpPr>
          <p:spPr>
            <a:xfrm>
              <a:off x="2425141" y="2823307"/>
              <a:ext cx="1037590" cy="0"/>
            </a:xfrm>
            <a:custGeom>
              <a:rect b="b" l="l" r="r" t="t"/>
              <a:pathLst>
                <a:path extrusionOk="0" h="120000" w="1037589">
                  <a:moveTo>
                    <a:pt x="103698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392857" y="2801759"/>
              <a:ext cx="43180" cy="43180"/>
            </a:xfrm>
            <a:custGeom>
              <a:rect b="b" l="l" r="r" t="t"/>
              <a:pathLst>
                <a:path extrusionOk="0" h="43180" w="43180">
                  <a:moveTo>
                    <a:pt x="43040" y="0"/>
                  </a:moveTo>
                  <a:lnTo>
                    <a:pt x="0" y="21551"/>
                  </a:lnTo>
                  <a:lnTo>
                    <a:pt x="43040" y="43091"/>
                  </a:lnTo>
                  <a:lnTo>
                    <a:pt x="32283" y="21551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92856" y="2801758"/>
              <a:ext cx="43180" cy="43180"/>
            </a:xfrm>
            <a:custGeom>
              <a:rect b="b" l="l" r="r" t="t"/>
              <a:pathLst>
                <a:path extrusionOk="0" h="43180" w="43180">
                  <a:moveTo>
                    <a:pt x="0" y="21548"/>
                  </a:moveTo>
                  <a:lnTo>
                    <a:pt x="43046" y="0"/>
                  </a:lnTo>
                  <a:lnTo>
                    <a:pt x="32284" y="21548"/>
                  </a:lnTo>
                  <a:lnTo>
                    <a:pt x="43046" y="43096"/>
                  </a:lnTo>
                  <a:lnTo>
                    <a:pt x="0" y="215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3"/>
          <p:cNvSpPr/>
          <p:nvPr/>
        </p:nvSpPr>
        <p:spPr>
          <a:xfrm>
            <a:off x="5639043" y="2577043"/>
            <a:ext cx="0" cy="492759"/>
          </a:xfrm>
          <a:custGeom>
            <a:rect b="b" l="l" r="r" t="t"/>
            <a:pathLst>
              <a:path extrusionOk="0" h="492760" w="120000">
                <a:moveTo>
                  <a:pt x="0" y="49252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8" name="Google Shape;648;p23"/>
          <p:cNvGrpSpPr/>
          <p:nvPr/>
        </p:nvGrpSpPr>
        <p:grpSpPr>
          <a:xfrm>
            <a:off x="5713575" y="2801758"/>
            <a:ext cx="639345" cy="43181"/>
            <a:chOff x="5713575" y="2801758"/>
            <a:chExt cx="639345" cy="43181"/>
          </a:xfrm>
        </p:grpSpPr>
        <p:sp>
          <p:nvSpPr>
            <p:cNvPr id="649" name="Google Shape;649;p23"/>
            <p:cNvSpPr/>
            <p:nvPr/>
          </p:nvSpPr>
          <p:spPr>
            <a:xfrm>
              <a:off x="5745860" y="2823307"/>
              <a:ext cx="607060" cy="0"/>
            </a:xfrm>
            <a:custGeom>
              <a:rect b="b" l="l" r="r" t="t"/>
              <a:pathLst>
                <a:path extrusionOk="0" h="120000" w="607060">
                  <a:moveTo>
                    <a:pt x="60652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713577" y="2801759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43040" y="0"/>
                  </a:moveTo>
                  <a:lnTo>
                    <a:pt x="0" y="21551"/>
                  </a:lnTo>
                  <a:lnTo>
                    <a:pt x="43040" y="43091"/>
                  </a:lnTo>
                  <a:lnTo>
                    <a:pt x="32283" y="21551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713575" y="2801758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0" y="21548"/>
                  </a:moveTo>
                  <a:lnTo>
                    <a:pt x="43046" y="0"/>
                  </a:lnTo>
                  <a:lnTo>
                    <a:pt x="32284" y="21548"/>
                  </a:lnTo>
                  <a:lnTo>
                    <a:pt x="43046" y="43096"/>
                  </a:lnTo>
                  <a:lnTo>
                    <a:pt x="0" y="215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8012743" y="2801758"/>
            <a:ext cx="269973" cy="43181"/>
            <a:chOff x="8012743" y="2801758"/>
            <a:chExt cx="269973" cy="43181"/>
          </a:xfrm>
        </p:grpSpPr>
        <p:sp>
          <p:nvSpPr>
            <p:cNvPr id="653" name="Google Shape;653;p23"/>
            <p:cNvSpPr/>
            <p:nvPr/>
          </p:nvSpPr>
          <p:spPr>
            <a:xfrm>
              <a:off x="8012743" y="2823307"/>
              <a:ext cx="238125" cy="0"/>
            </a:xfrm>
            <a:custGeom>
              <a:rect b="b" l="l" r="r" t="t"/>
              <a:pathLst>
                <a:path extrusionOk="0" h="120000" w="238125">
                  <a:moveTo>
                    <a:pt x="0" y="0"/>
                  </a:moveTo>
                  <a:lnTo>
                    <a:pt x="23755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239531" y="2801759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0" y="0"/>
                  </a:moveTo>
                  <a:lnTo>
                    <a:pt x="10769" y="21551"/>
                  </a:lnTo>
                  <a:lnTo>
                    <a:pt x="0" y="43091"/>
                  </a:lnTo>
                  <a:lnTo>
                    <a:pt x="43052" y="21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239536" y="2801758"/>
              <a:ext cx="43180" cy="43180"/>
            </a:xfrm>
            <a:custGeom>
              <a:rect b="b" l="l" r="r" t="t"/>
              <a:pathLst>
                <a:path extrusionOk="0" h="43180" w="43179">
                  <a:moveTo>
                    <a:pt x="43046" y="21548"/>
                  </a:moveTo>
                  <a:lnTo>
                    <a:pt x="0" y="43096"/>
                  </a:lnTo>
                  <a:lnTo>
                    <a:pt x="10761" y="21548"/>
                  </a:lnTo>
                  <a:lnTo>
                    <a:pt x="0" y="0"/>
                  </a:lnTo>
                  <a:lnTo>
                    <a:pt x="43046" y="215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6" name="Google Shape;656;p23"/>
          <p:cNvSpPr/>
          <p:nvPr/>
        </p:nvSpPr>
        <p:spPr>
          <a:xfrm>
            <a:off x="1962999" y="3589809"/>
            <a:ext cx="113030" cy="1047115"/>
          </a:xfrm>
          <a:custGeom>
            <a:rect b="b" l="l" r="r" t="t"/>
            <a:pathLst>
              <a:path extrusionOk="0" h="1047114" w="113030">
                <a:moveTo>
                  <a:pt x="112420" y="0"/>
                </a:moveTo>
                <a:lnTo>
                  <a:pt x="81673" y="0"/>
                </a:lnTo>
                <a:lnTo>
                  <a:pt x="68222" y="3847"/>
                </a:lnTo>
                <a:lnTo>
                  <a:pt x="58613" y="15390"/>
                </a:lnTo>
                <a:lnTo>
                  <a:pt x="52847" y="34630"/>
                </a:lnTo>
                <a:lnTo>
                  <a:pt x="50925" y="61566"/>
                </a:lnTo>
                <a:lnTo>
                  <a:pt x="50925" y="461745"/>
                </a:lnTo>
                <a:lnTo>
                  <a:pt x="49003" y="488681"/>
                </a:lnTo>
                <a:lnTo>
                  <a:pt x="43238" y="507920"/>
                </a:lnTo>
                <a:lnTo>
                  <a:pt x="33629" y="519463"/>
                </a:lnTo>
                <a:lnTo>
                  <a:pt x="20178" y="523311"/>
                </a:lnTo>
                <a:lnTo>
                  <a:pt x="4804" y="523311"/>
                </a:lnTo>
                <a:lnTo>
                  <a:pt x="0" y="523311"/>
                </a:lnTo>
                <a:lnTo>
                  <a:pt x="961" y="523311"/>
                </a:lnTo>
                <a:lnTo>
                  <a:pt x="7688" y="523311"/>
                </a:lnTo>
                <a:lnTo>
                  <a:pt x="20178" y="523311"/>
                </a:lnTo>
                <a:lnTo>
                  <a:pt x="35552" y="523311"/>
                </a:lnTo>
                <a:lnTo>
                  <a:pt x="42279" y="527158"/>
                </a:lnTo>
                <a:lnTo>
                  <a:pt x="47083" y="538702"/>
                </a:lnTo>
                <a:lnTo>
                  <a:pt x="49965" y="557941"/>
                </a:lnTo>
                <a:lnTo>
                  <a:pt x="50925" y="584877"/>
                </a:lnTo>
                <a:lnTo>
                  <a:pt x="50925" y="985056"/>
                </a:lnTo>
                <a:lnTo>
                  <a:pt x="52847" y="1011992"/>
                </a:lnTo>
                <a:lnTo>
                  <a:pt x="58613" y="1031231"/>
                </a:lnTo>
                <a:lnTo>
                  <a:pt x="68222" y="1042775"/>
                </a:lnTo>
                <a:lnTo>
                  <a:pt x="81673" y="1046622"/>
                </a:lnTo>
                <a:lnTo>
                  <a:pt x="112420" y="1046622"/>
                </a:lnTo>
              </a:path>
            </a:pathLst>
          </a:custGeom>
          <a:noFill/>
          <a:ln cap="flat" cmpd="sng" w="12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3274566" y="3121903"/>
            <a:ext cx="5017980" cy="15268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3"/>
          <p:cNvSpPr/>
          <p:nvPr/>
        </p:nvSpPr>
        <p:spPr>
          <a:xfrm>
            <a:off x="1962999" y="3097280"/>
            <a:ext cx="113030" cy="307975"/>
          </a:xfrm>
          <a:custGeom>
            <a:rect b="b" l="l" r="r" t="t"/>
            <a:pathLst>
              <a:path extrusionOk="0" h="307975" w="113030">
                <a:moveTo>
                  <a:pt x="112420" y="0"/>
                </a:moveTo>
                <a:lnTo>
                  <a:pt x="81673" y="0"/>
                </a:lnTo>
                <a:lnTo>
                  <a:pt x="68222" y="3847"/>
                </a:lnTo>
                <a:lnTo>
                  <a:pt x="58613" y="15391"/>
                </a:lnTo>
                <a:lnTo>
                  <a:pt x="52847" y="34630"/>
                </a:lnTo>
                <a:lnTo>
                  <a:pt x="50925" y="61566"/>
                </a:lnTo>
                <a:lnTo>
                  <a:pt x="50925" y="107740"/>
                </a:lnTo>
                <a:lnTo>
                  <a:pt x="49003" y="127941"/>
                </a:lnTo>
                <a:lnTo>
                  <a:pt x="43238" y="142371"/>
                </a:lnTo>
                <a:lnTo>
                  <a:pt x="33629" y="151029"/>
                </a:lnTo>
                <a:lnTo>
                  <a:pt x="20178" y="153915"/>
                </a:lnTo>
                <a:lnTo>
                  <a:pt x="4804" y="153915"/>
                </a:lnTo>
                <a:lnTo>
                  <a:pt x="0" y="153915"/>
                </a:lnTo>
                <a:lnTo>
                  <a:pt x="961" y="153915"/>
                </a:lnTo>
                <a:lnTo>
                  <a:pt x="7688" y="153915"/>
                </a:lnTo>
                <a:lnTo>
                  <a:pt x="20178" y="153915"/>
                </a:lnTo>
                <a:lnTo>
                  <a:pt x="35552" y="153915"/>
                </a:lnTo>
                <a:lnTo>
                  <a:pt x="42279" y="157762"/>
                </a:lnTo>
                <a:lnTo>
                  <a:pt x="47083" y="169305"/>
                </a:lnTo>
                <a:lnTo>
                  <a:pt x="49965" y="188545"/>
                </a:lnTo>
                <a:lnTo>
                  <a:pt x="50925" y="215481"/>
                </a:lnTo>
                <a:lnTo>
                  <a:pt x="50925" y="261655"/>
                </a:lnTo>
                <a:lnTo>
                  <a:pt x="52847" y="281857"/>
                </a:lnTo>
                <a:lnTo>
                  <a:pt x="58613" y="296286"/>
                </a:lnTo>
                <a:lnTo>
                  <a:pt x="68222" y="304944"/>
                </a:lnTo>
                <a:lnTo>
                  <a:pt x="81673" y="307830"/>
                </a:lnTo>
                <a:lnTo>
                  <a:pt x="112420" y="307830"/>
                </a:lnTo>
              </a:path>
            </a:pathLst>
          </a:custGeom>
          <a:noFill/>
          <a:ln cap="flat" cmpd="sng" w="12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9" name="Google Shape;659;p23"/>
          <p:cNvGrpSpPr/>
          <p:nvPr/>
        </p:nvGrpSpPr>
        <p:grpSpPr>
          <a:xfrm>
            <a:off x="2335187" y="3177717"/>
            <a:ext cx="323939" cy="159956"/>
            <a:chOff x="2335187" y="3177717"/>
            <a:chExt cx="323939" cy="159956"/>
          </a:xfrm>
        </p:grpSpPr>
        <p:sp>
          <p:nvSpPr>
            <p:cNvPr id="660" name="Google Shape;660;p23"/>
            <p:cNvSpPr/>
            <p:nvPr/>
          </p:nvSpPr>
          <p:spPr>
            <a:xfrm>
              <a:off x="2335187" y="3177717"/>
              <a:ext cx="263486" cy="1599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621661" y="3246716"/>
              <a:ext cx="37465" cy="89535"/>
            </a:xfrm>
            <a:custGeom>
              <a:rect b="b" l="l" r="r" t="t"/>
              <a:pathLst>
                <a:path extrusionOk="0" h="89535" w="37464">
                  <a:moveTo>
                    <a:pt x="23533" y="0"/>
                  </a:moveTo>
                  <a:lnTo>
                    <a:pt x="0" y="11976"/>
                  </a:lnTo>
                  <a:lnTo>
                    <a:pt x="0" y="13817"/>
                  </a:lnTo>
                  <a:lnTo>
                    <a:pt x="8140" y="10922"/>
                  </a:lnTo>
                  <a:lnTo>
                    <a:pt x="12217" y="10922"/>
                  </a:lnTo>
                  <a:lnTo>
                    <a:pt x="13411" y="12903"/>
                  </a:lnTo>
                  <a:lnTo>
                    <a:pt x="13411" y="83718"/>
                  </a:lnTo>
                  <a:lnTo>
                    <a:pt x="10642" y="86474"/>
                  </a:lnTo>
                  <a:lnTo>
                    <a:pt x="914" y="87007"/>
                  </a:lnTo>
                  <a:lnTo>
                    <a:pt x="914" y="88976"/>
                  </a:lnTo>
                  <a:lnTo>
                    <a:pt x="37198" y="88976"/>
                  </a:lnTo>
                  <a:lnTo>
                    <a:pt x="37198" y="87007"/>
                  </a:lnTo>
                  <a:lnTo>
                    <a:pt x="27343" y="87007"/>
                  </a:lnTo>
                  <a:lnTo>
                    <a:pt x="24714" y="84632"/>
                  </a:lnTo>
                  <a:lnTo>
                    <a:pt x="24714" y="393"/>
                  </a:lnTo>
                  <a:lnTo>
                    <a:pt x="235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23"/>
          <p:cNvSpPr/>
          <p:nvPr/>
        </p:nvSpPr>
        <p:spPr>
          <a:xfrm>
            <a:off x="2942590" y="4417860"/>
            <a:ext cx="830580" cy="138430"/>
          </a:xfrm>
          <a:custGeom>
            <a:rect b="b" l="l" r="r" t="t"/>
            <a:pathLst>
              <a:path extrusionOk="0" h="138429" w="830579">
                <a:moveTo>
                  <a:pt x="75133" y="95542"/>
                </a:moveTo>
                <a:lnTo>
                  <a:pt x="73012" y="93738"/>
                </a:lnTo>
                <a:lnTo>
                  <a:pt x="68592" y="98501"/>
                </a:lnTo>
                <a:lnTo>
                  <a:pt x="63677" y="103898"/>
                </a:lnTo>
                <a:lnTo>
                  <a:pt x="61544" y="105219"/>
                </a:lnTo>
                <a:lnTo>
                  <a:pt x="58762" y="105219"/>
                </a:lnTo>
                <a:lnTo>
                  <a:pt x="57785" y="104228"/>
                </a:lnTo>
                <a:lnTo>
                  <a:pt x="66827" y="64249"/>
                </a:lnTo>
                <a:lnTo>
                  <a:pt x="73012" y="41630"/>
                </a:lnTo>
                <a:lnTo>
                  <a:pt x="73342" y="40157"/>
                </a:lnTo>
                <a:lnTo>
                  <a:pt x="72186" y="39662"/>
                </a:lnTo>
                <a:lnTo>
                  <a:pt x="62204" y="40805"/>
                </a:lnTo>
                <a:lnTo>
                  <a:pt x="61709" y="41300"/>
                </a:lnTo>
                <a:lnTo>
                  <a:pt x="59918" y="49161"/>
                </a:lnTo>
                <a:lnTo>
                  <a:pt x="58623" y="43268"/>
                </a:lnTo>
                <a:lnTo>
                  <a:pt x="58597" y="43103"/>
                </a:lnTo>
                <a:lnTo>
                  <a:pt x="56972" y="41935"/>
                </a:lnTo>
                <a:lnTo>
                  <a:pt x="56972" y="47040"/>
                </a:lnTo>
                <a:lnTo>
                  <a:pt x="56972" y="52768"/>
                </a:lnTo>
                <a:lnTo>
                  <a:pt x="44361" y="89649"/>
                </a:lnTo>
                <a:lnTo>
                  <a:pt x="23571" y="105702"/>
                </a:lnTo>
                <a:lnTo>
                  <a:pt x="17678" y="105702"/>
                </a:lnTo>
                <a:lnTo>
                  <a:pt x="13754" y="102590"/>
                </a:lnTo>
                <a:lnTo>
                  <a:pt x="13754" y="93573"/>
                </a:lnTo>
                <a:lnTo>
                  <a:pt x="31572" y="51765"/>
                </a:lnTo>
                <a:lnTo>
                  <a:pt x="47802" y="43268"/>
                </a:lnTo>
                <a:lnTo>
                  <a:pt x="53530" y="43268"/>
                </a:lnTo>
                <a:lnTo>
                  <a:pt x="56972" y="47040"/>
                </a:lnTo>
                <a:lnTo>
                  <a:pt x="56972" y="41935"/>
                </a:lnTo>
                <a:lnTo>
                  <a:pt x="53860" y="39662"/>
                </a:lnTo>
                <a:lnTo>
                  <a:pt x="46824" y="39662"/>
                </a:lnTo>
                <a:lnTo>
                  <a:pt x="30314" y="44691"/>
                </a:lnTo>
                <a:lnTo>
                  <a:pt x="15240" y="57670"/>
                </a:lnTo>
                <a:lnTo>
                  <a:pt x="4241" y="75412"/>
                </a:lnTo>
                <a:lnTo>
                  <a:pt x="0" y="94729"/>
                </a:lnTo>
                <a:lnTo>
                  <a:pt x="0" y="107188"/>
                </a:lnTo>
                <a:lnTo>
                  <a:pt x="7200" y="113741"/>
                </a:lnTo>
                <a:lnTo>
                  <a:pt x="16370" y="113741"/>
                </a:lnTo>
                <a:lnTo>
                  <a:pt x="24663" y="112318"/>
                </a:lnTo>
                <a:lnTo>
                  <a:pt x="32677" y="107823"/>
                </a:lnTo>
                <a:lnTo>
                  <a:pt x="34836" y="105702"/>
                </a:lnTo>
                <a:lnTo>
                  <a:pt x="40830" y="99847"/>
                </a:lnTo>
                <a:lnTo>
                  <a:pt x="49606" y="88011"/>
                </a:lnTo>
                <a:lnTo>
                  <a:pt x="45872" y="102590"/>
                </a:lnTo>
                <a:lnTo>
                  <a:pt x="45834" y="111607"/>
                </a:lnTo>
                <a:lnTo>
                  <a:pt x="47802" y="113576"/>
                </a:lnTo>
                <a:lnTo>
                  <a:pt x="52387" y="113576"/>
                </a:lnTo>
                <a:lnTo>
                  <a:pt x="56972" y="112852"/>
                </a:lnTo>
                <a:lnTo>
                  <a:pt x="61607" y="110159"/>
                </a:lnTo>
                <a:lnTo>
                  <a:pt x="66738" y="105219"/>
                </a:lnTo>
                <a:lnTo>
                  <a:pt x="67322" y="104660"/>
                </a:lnTo>
                <a:lnTo>
                  <a:pt x="75133" y="95542"/>
                </a:lnTo>
                <a:close/>
              </a:path>
              <a:path extrusionOk="0" h="138429" w="830579">
                <a:moveTo>
                  <a:pt x="124853" y="812"/>
                </a:moveTo>
                <a:lnTo>
                  <a:pt x="123863" y="0"/>
                </a:lnTo>
                <a:lnTo>
                  <a:pt x="111175" y="2578"/>
                </a:lnTo>
                <a:lnTo>
                  <a:pt x="98488" y="4419"/>
                </a:lnTo>
                <a:lnTo>
                  <a:pt x="98488" y="7048"/>
                </a:lnTo>
                <a:lnTo>
                  <a:pt x="106680" y="7048"/>
                </a:lnTo>
                <a:lnTo>
                  <a:pt x="109461" y="8686"/>
                </a:lnTo>
                <a:lnTo>
                  <a:pt x="109461" y="12128"/>
                </a:lnTo>
                <a:lnTo>
                  <a:pt x="86055" y="101282"/>
                </a:lnTo>
                <a:lnTo>
                  <a:pt x="85890" y="110629"/>
                </a:lnTo>
                <a:lnTo>
                  <a:pt x="88671" y="113741"/>
                </a:lnTo>
                <a:lnTo>
                  <a:pt x="93916" y="113741"/>
                </a:lnTo>
                <a:lnTo>
                  <a:pt x="100114" y="112725"/>
                </a:lnTo>
                <a:lnTo>
                  <a:pt x="105905" y="109334"/>
                </a:lnTo>
                <a:lnTo>
                  <a:pt x="111861" y="103022"/>
                </a:lnTo>
                <a:lnTo>
                  <a:pt x="118630" y="93256"/>
                </a:lnTo>
                <a:lnTo>
                  <a:pt x="116332" y="91617"/>
                </a:lnTo>
                <a:lnTo>
                  <a:pt x="107492" y="104063"/>
                </a:lnTo>
                <a:lnTo>
                  <a:pt x="103733" y="106692"/>
                </a:lnTo>
                <a:lnTo>
                  <a:pt x="99644" y="106692"/>
                </a:lnTo>
                <a:lnTo>
                  <a:pt x="98488" y="105702"/>
                </a:lnTo>
                <a:lnTo>
                  <a:pt x="98488" y="102425"/>
                </a:lnTo>
                <a:lnTo>
                  <a:pt x="98983" y="99644"/>
                </a:lnTo>
                <a:lnTo>
                  <a:pt x="124853" y="812"/>
                </a:lnTo>
                <a:close/>
              </a:path>
              <a:path extrusionOk="0" h="138429" w="830579">
                <a:moveTo>
                  <a:pt x="170395" y="812"/>
                </a:moveTo>
                <a:lnTo>
                  <a:pt x="169418" y="0"/>
                </a:lnTo>
                <a:lnTo>
                  <a:pt x="156718" y="2578"/>
                </a:lnTo>
                <a:lnTo>
                  <a:pt x="144043" y="4419"/>
                </a:lnTo>
                <a:lnTo>
                  <a:pt x="144043" y="7048"/>
                </a:lnTo>
                <a:lnTo>
                  <a:pt x="152222" y="7048"/>
                </a:lnTo>
                <a:lnTo>
                  <a:pt x="155003" y="8686"/>
                </a:lnTo>
                <a:lnTo>
                  <a:pt x="155003" y="12128"/>
                </a:lnTo>
                <a:lnTo>
                  <a:pt x="131597" y="101282"/>
                </a:lnTo>
                <a:lnTo>
                  <a:pt x="131432" y="110629"/>
                </a:lnTo>
                <a:lnTo>
                  <a:pt x="134213" y="113741"/>
                </a:lnTo>
                <a:lnTo>
                  <a:pt x="139458" y="113741"/>
                </a:lnTo>
                <a:lnTo>
                  <a:pt x="145656" y="112725"/>
                </a:lnTo>
                <a:lnTo>
                  <a:pt x="151447" y="109334"/>
                </a:lnTo>
                <a:lnTo>
                  <a:pt x="157403" y="103022"/>
                </a:lnTo>
                <a:lnTo>
                  <a:pt x="164172" y="93256"/>
                </a:lnTo>
                <a:lnTo>
                  <a:pt x="161886" y="91617"/>
                </a:lnTo>
                <a:lnTo>
                  <a:pt x="153047" y="104063"/>
                </a:lnTo>
                <a:lnTo>
                  <a:pt x="149275" y="106692"/>
                </a:lnTo>
                <a:lnTo>
                  <a:pt x="145186" y="106692"/>
                </a:lnTo>
                <a:lnTo>
                  <a:pt x="144043" y="105702"/>
                </a:lnTo>
                <a:lnTo>
                  <a:pt x="144043" y="102425"/>
                </a:lnTo>
                <a:lnTo>
                  <a:pt x="144526" y="99644"/>
                </a:lnTo>
                <a:lnTo>
                  <a:pt x="170395" y="812"/>
                </a:lnTo>
                <a:close/>
              </a:path>
              <a:path extrusionOk="0" h="138429" w="830579">
                <a:moveTo>
                  <a:pt x="237705" y="43103"/>
                </a:moveTo>
                <a:lnTo>
                  <a:pt x="234594" y="39662"/>
                </a:lnTo>
                <a:lnTo>
                  <a:pt x="226250" y="39662"/>
                </a:lnTo>
                <a:lnTo>
                  <a:pt x="201701" y="69646"/>
                </a:lnTo>
                <a:lnTo>
                  <a:pt x="199072" y="75387"/>
                </a:lnTo>
                <a:lnTo>
                  <a:pt x="208076" y="39992"/>
                </a:lnTo>
                <a:lnTo>
                  <a:pt x="207594" y="39662"/>
                </a:lnTo>
                <a:lnTo>
                  <a:pt x="182219" y="44081"/>
                </a:lnTo>
                <a:lnTo>
                  <a:pt x="182219" y="46875"/>
                </a:lnTo>
                <a:lnTo>
                  <a:pt x="187286" y="46380"/>
                </a:lnTo>
                <a:lnTo>
                  <a:pt x="190563" y="46380"/>
                </a:lnTo>
                <a:lnTo>
                  <a:pt x="193509" y="47193"/>
                </a:lnTo>
                <a:lnTo>
                  <a:pt x="193509" y="54076"/>
                </a:lnTo>
                <a:lnTo>
                  <a:pt x="177634" y="111937"/>
                </a:lnTo>
                <a:lnTo>
                  <a:pt x="190068" y="111937"/>
                </a:lnTo>
                <a:lnTo>
                  <a:pt x="203581" y="74180"/>
                </a:lnTo>
                <a:lnTo>
                  <a:pt x="218719" y="50317"/>
                </a:lnTo>
                <a:lnTo>
                  <a:pt x="222808" y="50317"/>
                </a:lnTo>
                <a:lnTo>
                  <a:pt x="227076" y="56870"/>
                </a:lnTo>
                <a:lnTo>
                  <a:pt x="234924" y="56870"/>
                </a:lnTo>
                <a:lnTo>
                  <a:pt x="237705" y="52933"/>
                </a:lnTo>
                <a:lnTo>
                  <a:pt x="237705" y="43103"/>
                </a:lnTo>
                <a:close/>
              </a:path>
              <a:path extrusionOk="0" h="138429" w="830579">
                <a:moveTo>
                  <a:pt x="305066" y="43916"/>
                </a:moveTo>
                <a:lnTo>
                  <a:pt x="304507" y="43434"/>
                </a:lnTo>
                <a:lnTo>
                  <a:pt x="300316" y="39662"/>
                </a:lnTo>
                <a:lnTo>
                  <a:pt x="294259" y="39662"/>
                </a:lnTo>
                <a:lnTo>
                  <a:pt x="294259" y="54902"/>
                </a:lnTo>
                <a:lnTo>
                  <a:pt x="291147" y="60807"/>
                </a:lnTo>
                <a:lnTo>
                  <a:pt x="259727" y="77851"/>
                </a:lnTo>
                <a:lnTo>
                  <a:pt x="262509" y="70637"/>
                </a:lnTo>
                <a:lnTo>
                  <a:pt x="293116" y="43434"/>
                </a:lnTo>
                <a:lnTo>
                  <a:pt x="294259" y="54902"/>
                </a:lnTo>
                <a:lnTo>
                  <a:pt x="294259" y="39662"/>
                </a:lnTo>
                <a:lnTo>
                  <a:pt x="291642" y="39662"/>
                </a:lnTo>
                <a:lnTo>
                  <a:pt x="273634" y="44157"/>
                </a:lnTo>
                <a:lnTo>
                  <a:pt x="257962" y="55943"/>
                </a:lnTo>
                <a:lnTo>
                  <a:pt x="246888" y="72504"/>
                </a:lnTo>
                <a:lnTo>
                  <a:pt x="242697" y="91287"/>
                </a:lnTo>
                <a:lnTo>
                  <a:pt x="244284" y="100533"/>
                </a:lnTo>
                <a:lnTo>
                  <a:pt x="248767" y="107607"/>
                </a:lnTo>
                <a:lnTo>
                  <a:pt x="255739" y="112141"/>
                </a:lnTo>
                <a:lnTo>
                  <a:pt x="264795" y="113741"/>
                </a:lnTo>
                <a:lnTo>
                  <a:pt x="274421" y="112585"/>
                </a:lnTo>
                <a:lnTo>
                  <a:pt x="283083" y="109194"/>
                </a:lnTo>
                <a:lnTo>
                  <a:pt x="287096" y="106362"/>
                </a:lnTo>
                <a:lnTo>
                  <a:pt x="290944" y="103644"/>
                </a:lnTo>
                <a:lnTo>
                  <a:pt x="298196" y="96037"/>
                </a:lnTo>
                <a:lnTo>
                  <a:pt x="296227" y="94068"/>
                </a:lnTo>
                <a:lnTo>
                  <a:pt x="288505" y="100076"/>
                </a:lnTo>
                <a:lnTo>
                  <a:pt x="282473" y="103847"/>
                </a:lnTo>
                <a:lnTo>
                  <a:pt x="277291" y="105803"/>
                </a:lnTo>
                <a:lnTo>
                  <a:pt x="272161" y="106362"/>
                </a:lnTo>
                <a:lnTo>
                  <a:pt x="262991" y="106362"/>
                </a:lnTo>
                <a:lnTo>
                  <a:pt x="257009" y="100533"/>
                </a:lnTo>
                <a:lnTo>
                  <a:pt x="256946" y="84734"/>
                </a:lnTo>
                <a:lnTo>
                  <a:pt x="258572" y="81457"/>
                </a:lnTo>
                <a:lnTo>
                  <a:pt x="274662" y="77851"/>
                </a:lnTo>
                <a:lnTo>
                  <a:pt x="278193" y="77050"/>
                </a:lnTo>
                <a:lnTo>
                  <a:pt x="292811" y="70002"/>
                </a:lnTo>
                <a:lnTo>
                  <a:pt x="301917" y="61010"/>
                </a:lnTo>
                <a:lnTo>
                  <a:pt x="305066" y="50800"/>
                </a:lnTo>
                <a:lnTo>
                  <a:pt x="305066" y="43916"/>
                </a:lnTo>
                <a:close/>
              </a:path>
              <a:path extrusionOk="0" h="138429" w="830579">
                <a:moveTo>
                  <a:pt x="396532" y="977"/>
                </a:moveTo>
                <a:lnTo>
                  <a:pt x="395554" y="0"/>
                </a:lnTo>
                <a:lnTo>
                  <a:pt x="386880" y="1803"/>
                </a:lnTo>
                <a:lnTo>
                  <a:pt x="380987" y="2781"/>
                </a:lnTo>
                <a:lnTo>
                  <a:pt x="370509" y="3771"/>
                </a:lnTo>
                <a:lnTo>
                  <a:pt x="370509" y="6553"/>
                </a:lnTo>
                <a:lnTo>
                  <a:pt x="379514" y="6883"/>
                </a:lnTo>
                <a:lnTo>
                  <a:pt x="380987" y="7378"/>
                </a:lnTo>
                <a:lnTo>
                  <a:pt x="380987" y="13106"/>
                </a:lnTo>
                <a:lnTo>
                  <a:pt x="381139" y="13766"/>
                </a:lnTo>
                <a:lnTo>
                  <a:pt x="378675" y="22453"/>
                </a:lnTo>
                <a:lnTo>
                  <a:pt x="371322" y="49161"/>
                </a:lnTo>
                <a:lnTo>
                  <a:pt x="371157" y="49161"/>
                </a:lnTo>
                <a:lnTo>
                  <a:pt x="370268" y="43434"/>
                </a:lnTo>
                <a:lnTo>
                  <a:pt x="370179" y="42773"/>
                </a:lnTo>
                <a:lnTo>
                  <a:pt x="368541" y="40944"/>
                </a:lnTo>
                <a:lnTo>
                  <a:pt x="368541" y="46875"/>
                </a:lnTo>
                <a:lnTo>
                  <a:pt x="368541" y="52768"/>
                </a:lnTo>
                <a:lnTo>
                  <a:pt x="365633" y="71577"/>
                </a:lnTo>
                <a:lnTo>
                  <a:pt x="358140" y="88658"/>
                </a:lnTo>
                <a:lnTo>
                  <a:pt x="347814" y="101079"/>
                </a:lnTo>
                <a:lnTo>
                  <a:pt x="336448" y="105867"/>
                </a:lnTo>
                <a:lnTo>
                  <a:pt x="330720" y="105867"/>
                </a:lnTo>
                <a:lnTo>
                  <a:pt x="326961" y="101447"/>
                </a:lnTo>
                <a:lnTo>
                  <a:pt x="326974" y="93738"/>
                </a:lnTo>
                <a:lnTo>
                  <a:pt x="345948" y="50965"/>
                </a:lnTo>
                <a:lnTo>
                  <a:pt x="356260" y="43434"/>
                </a:lnTo>
                <a:lnTo>
                  <a:pt x="364617" y="43434"/>
                </a:lnTo>
                <a:lnTo>
                  <a:pt x="368541" y="46875"/>
                </a:lnTo>
                <a:lnTo>
                  <a:pt x="368541" y="40944"/>
                </a:lnTo>
                <a:lnTo>
                  <a:pt x="367398" y="39662"/>
                </a:lnTo>
                <a:lnTo>
                  <a:pt x="360514" y="39662"/>
                </a:lnTo>
                <a:lnTo>
                  <a:pt x="317195" y="74790"/>
                </a:lnTo>
                <a:lnTo>
                  <a:pt x="312839" y="95377"/>
                </a:lnTo>
                <a:lnTo>
                  <a:pt x="313956" y="102819"/>
                </a:lnTo>
                <a:lnTo>
                  <a:pt x="317487" y="108826"/>
                </a:lnTo>
                <a:lnTo>
                  <a:pt x="323011" y="112496"/>
                </a:lnTo>
                <a:lnTo>
                  <a:pt x="330225" y="113741"/>
                </a:lnTo>
                <a:lnTo>
                  <a:pt x="338124" y="112636"/>
                </a:lnTo>
                <a:lnTo>
                  <a:pt x="345351" y="109004"/>
                </a:lnTo>
                <a:lnTo>
                  <a:pt x="348615" y="105867"/>
                </a:lnTo>
                <a:lnTo>
                  <a:pt x="352310" y="102336"/>
                </a:lnTo>
                <a:lnTo>
                  <a:pt x="359371" y="92100"/>
                </a:lnTo>
                <a:lnTo>
                  <a:pt x="357568" y="100304"/>
                </a:lnTo>
                <a:lnTo>
                  <a:pt x="357339" y="102108"/>
                </a:lnTo>
                <a:lnTo>
                  <a:pt x="357238" y="111112"/>
                </a:lnTo>
                <a:lnTo>
                  <a:pt x="359702" y="114071"/>
                </a:lnTo>
                <a:lnTo>
                  <a:pt x="363956" y="114071"/>
                </a:lnTo>
                <a:lnTo>
                  <a:pt x="388023" y="95377"/>
                </a:lnTo>
                <a:lnTo>
                  <a:pt x="386054" y="93738"/>
                </a:lnTo>
                <a:lnTo>
                  <a:pt x="377215" y="103898"/>
                </a:lnTo>
                <a:lnTo>
                  <a:pt x="375412" y="105384"/>
                </a:lnTo>
                <a:lnTo>
                  <a:pt x="370509" y="105384"/>
                </a:lnTo>
                <a:lnTo>
                  <a:pt x="369684" y="104063"/>
                </a:lnTo>
                <a:lnTo>
                  <a:pt x="369684" y="102108"/>
                </a:lnTo>
                <a:lnTo>
                  <a:pt x="370624" y="97320"/>
                </a:lnTo>
                <a:lnTo>
                  <a:pt x="372008" y="92100"/>
                </a:lnTo>
                <a:lnTo>
                  <a:pt x="373087" y="87972"/>
                </a:lnTo>
                <a:lnTo>
                  <a:pt x="380326" y="61785"/>
                </a:lnTo>
                <a:lnTo>
                  <a:pt x="383768" y="49161"/>
                </a:lnTo>
                <a:lnTo>
                  <a:pt x="390144" y="25895"/>
                </a:lnTo>
                <a:lnTo>
                  <a:pt x="396532" y="977"/>
                </a:lnTo>
                <a:close/>
              </a:path>
              <a:path extrusionOk="0" h="138429" w="830579">
                <a:moveTo>
                  <a:pt x="474116" y="93903"/>
                </a:moveTo>
                <a:lnTo>
                  <a:pt x="471817" y="92430"/>
                </a:lnTo>
                <a:lnTo>
                  <a:pt x="463473" y="103416"/>
                </a:lnTo>
                <a:lnTo>
                  <a:pt x="460857" y="105702"/>
                </a:lnTo>
                <a:lnTo>
                  <a:pt x="457085" y="105702"/>
                </a:lnTo>
                <a:lnTo>
                  <a:pt x="456438" y="104724"/>
                </a:lnTo>
                <a:lnTo>
                  <a:pt x="456438" y="100952"/>
                </a:lnTo>
                <a:lnTo>
                  <a:pt x="459549" y="90131"/>
                </a:lnTo>
                <a:lnTo>
                  <a:pt x="472478" y="41135"/>
                </a:lnTo>
                <a:lnTo>
                  <a:pt x="460362" y="41135"/>
                </a:lnTo>
                <a:lnTo>
                  <a:pt x="455244" y="54991"/>
                </a:lnTo>
                <a:lnTo>
                  <a:pt x="451231" y="64922"/>
                </a:lnTo>
                <a:lnTo>
                  <a:pt x="429006" y="98780"/>
                </a:lnTo>
                <a:lnTo>
                  <a:pt x="419112" y="105054"/>
                </a:lnTo>
                <a:lnTo>
                  <a:pt x="416648" y="105054"/>
                </a:lnTo>
                <a:lnTo>
                  <a:pt x="415836" y="103416"/>
                </a:lnTo>
                <a:lnTo>
                  <a:pt x="415836" y="100304"/>
                </a:lnTo>
                <a:lnTo>
                  <a:pt x="430898" y="40157"/>
                </a:lnTo>
                <a:lnTo>
                  <a:pt x="430237" y="39662"/>
                </a:lnTo>
                <a:lnTo>
                  <a:pt x="415023" y="42938"/>
                </a:lnTo>
                <a:lnTo>
                  <a:pt x="405688" y="44081"/>
                </a:lnTo>
                <a:lnTo>
                  <a:pt x="405688" y="46380"/>
                </a:lnTo>
                <a:lnTo>
                  <a:pt x="411911" y="46380"/>
                </a:lnTo>
                <a:lnTo>
                  <a:pt x="414858" y="47853"/>
                </a:lnTo>
                <a:lnTo>
                  <a:pt x="415671" y="49161"/>
                </a:lnTo>
                <a:lnTo>
                  <a:pt x="415671" y="51625"/>
                </a:lnTo>
                <a:lnTo>
                  <a:pt x="403225" y="101942"/>
                </a:lnTo>
                <a:lnTo>
                  <a:pt x="403225" y="111112"/>
                </a:lnTo>
                <a:lnTo>
                  <a:pt x="406184" y="113741"/>
                </a:lnTo>
                <a:lnTo>
                  <a:pt x="411911" y="113741"/>
                </a:lnTo>
                <a:lnTo>
                  <a:pt x="420204" y="111887"/>
                </a:lnTo>
                <a:lnTo>
                  <a:pt x="428574" y="105422"/>
                </a:lnTo>
                <a:lnTo>
                  <a:pt x="438391" y="93002"/>
                </a:lnTo>
                <a:lnTo>
                  <a:pt x="451027" y="73253"/>
                </a:lnTo>
                <a:lnTo>
                  <a:pt x="447662" y="85267"/>
                </a:lnTo>
                <a:lnTo>
                  <a:pt x="445376" y="94691"/>
                </a:lnTo>
                <a:lnTo>
                  <a:pt x="444068" y="101473"/>
                </a:lnTo>
                <a:lnTo>
                  <a:pt x="443661" y="105549"/>
                </a:lnTo>
                <a:lnTo>
                  <a:pt x="443661" y="110629"/>
                </a:lnTo>
                <a:lnTo>
                  <a:pt x="446608" y="113411"/>
                </a:lnTo>
                <a:lnTo>
                  <a:pt x="451523" y="113411"/>
                </a:lnTo>
                <a:lnTo>
                  <a:pt x="456793" y="112649"/>
                </a:lnTo>
                <a:lnTo>
                  <a:pt x="461708" y="109740"/>
                </a:lnTo>
                <a:lnTo>
                  <a:pt x="467169" y="103797"/>
                </a:lnTo>
                <a:lnTo>
                  <a:pt x="474116" y="93903"/>
                </a:lnTo>
                <a:close/>
              </a:path>
              <a:path extrusionOk="0" h="138429" w="830579">
                <a:moveTo>
                  <a:pt x="547700" y="45237"/>
                </a:moveTo>
                <a:lnTo>
                  <a:pt x="540499" y="39662"/>
                </a:lnTo>
                <a:lnTo>
                  <a:pt x="530504" y="39662"/>
                </a:lnTo>
                <a:lnTo>
                  <a:pt x="495122" y="57531"/>
                </a:lnTo>
                <a:lnTo>
                  <a:pt x="483031" y="88493"/>
                </a:lnTo>
                <a:lnTo>
                  <a:pt x="484644" y="99491"/>
                </a:lnTo>
                <a:lnTo>
                  <a:pt x="489343" y="107391"/>
                </a:lnTo>
                <a:lnTo>
                  <a:pt x="496912" y="112141"/>
                </a:lnTo>
                <a:lnTo>
                  <a:pt x="507098" y="113741"/>
                </a:lnTo>
                <a:lnTo>
                  <a:pt x="515708" y="112750"/>
                </a:lnTo>
                <a:lnTo>
                  <a:pt x="529196" y="100444"/>
                </a:lnTo>
                <a:lnTo>
                  <a:pt x="523481" y="104622"/>
                </a:lnTo>
                <a:lnTo>
                  <a:pt x="517804" y="107048"/>
                </a:lnTo>
                <a:lnTo>
                  <a:pt x="511683" y="107835"/>
                </a:lnTo>
                <a:lnTo>
                  <a:pt x="502348" y="107835"/>
                </a:lnTo>
                <a:lnTo>
                  <a:pt x="497116" y="100952"/>
                </a:lnTo>
                <a:lnTo>
                  <a:pt x="497116" y="89154"/>
                </a:lnTo>
                <a:lnTo>
                  <a:pt x="512013" y="50965"/>
                </a:lnTo>
                <a:lnTo>
                  <a:pt x="523303" y="43103"/>
                </a:lnTo>
                <a:lnTo>
                  <a:pt x="533615" y="43103"/>
                </a:lnTo>
                <a:lnTo>
                  <a:pt x="535914" y="44411"/>
                </a:lnTo>
                <a:lnTo>
                  <a:pt x="535914" y="49491"/>
                </a:lnTo>
                <a:lnTo>
                  <a:pt x="533450" y="51295"/>
                </a:lnTo>
                <a:lnTo>
                  <a:pt x="533450" y="57518"/>
                </a:lnTo>
                <a:lnTo>
                  <a:pt x="535254" y="60807"/>
                </a:lnTo>
                <a:lnTo>
                  <a:pt x="544093" y="60807"/>
                </a:lnTo>
                <a:lnTo>
                  <a:pt x="547700" y="57365"/>
                </a:lnTo>
                <a:lnTo>
                  <a:pt x="547700" y="45237"/>
                </a:lnTo>
                <a:close/>
              </a:path>
              <a:path extrusionOk="0" h="138429" w="830579">
                <a:moveTo>
                  <a:pt x="618210" y="43916"/>
                </a:moveTo>
                <a:lnTo>
                  <a:pt x="617651" y="43434"/>
                </a:lnTo>
                <a:lnTo>
                  <a:pt x="613460" y="39662"/>
                </a:lnTo>
                <a:lnTo>
                  <a:pt x="607402" y="39662"/>
                </a:lnTo>
                <a:lnTo>
                  <a:pt x="607402" y="54902"/>
                </a:lnTo>
                <a:lnTo>
                  <a:pt x="604291" y="60807"/>
                </a:lnTo>
                <a:lnTo>
                  <a:pt x="572858" y="77851"/>
                </a:lnTo>
                <a:lnTo>
                  <a:pt x="575652" y="70637"/>
                </a:lnTo>
                <a:lnTo>
                  <a:pt x="606259" y="43434"/>
                </a:lnTo>
                <a:lnTo>
                  <a:pt x="607402" y="54902"/>
                </a:lnTo>
                <a:lnTo>
                  <a:pt x="607402" y="39662"/>
                </a:lnTo>
                <a:lnTo>
                  <a:pt x="604786" y="39662"/>
                </a:lnTo>
                <a:lnTo>
                  <a:pt x="586778" y="44157"/>
                </a:lnTo>
                <a:lnTo>
                  <a:pt x="571106" y="55943"/>
                </a:lnTo>
                <a:lnTo>
                  <a:pt x="560031" y="72504"/>
                </a:lnTo>
                <a:lnTo>
                  <a:pt x="555840" y="91287"/>
                </a:lnTo>
                <a:lnTo>
                  <a:pt x="557428" y="100533"/>
                </a:lnTo>
                <a:lnTo>
                  <a:pt x="561911" y="107607"/>
                </a:lnTo>
                <a:lnTo>
                  <a:pt x="568883" y="112141"/>
                </a:lnTo>
                <a:lnTo>
                  <a:pt x="577938" y="113741"/>
                </a:lnTo>
                <a:lnTo>
                  <a:pt x="587565" y="112585"/>
                </a:lnTo>
                <a:lnTo>
                  <a:pt x="596226" y="109194"/>
                </a:lnTo>
                <a:lnTo>
                  <a:pt x="600240" y="106362"/>
                </a:lnTo>
                <a:lnTo>
                  <a:pt x="604088" y="103644"/>
                </a:lnTo>
                <a:lnTo>
                  <a:pt x="611339" y="96037"/>
                </a:lnTo>
                <a:lnTo>
                  <a:pt x="609371" y="94068"/>
                </a:lnTo>
                <a:lnTo>
                  <a:pt x="601649" y="100076"/>
                </a:lnTo>
                <a:lnTo>
                  <a:pt x="595617" y="103847"/>
                </a:lnTo>
                <a:lnTo>
                  <a:pt x="590435" y="105803"/>
                </a:lnTo>
                <a:lnTo>
                  <a:pt x="585304" y="106362"/>
                </a:lnTo>
                <a:lnTo>
                  <a:pt x="576135" y="106362"/>
                </a:lnTo>
                <a:lnTo>
                  <a:pt x="570141" y="100533"/>
                </a:lnTo>
                <a:lnTo>
                  <a:pt x="570077" y="84734"/>
                </a:lnTo>
                <a:lnTo>
                  <a:pt x="571715" y="81457"/>
                </a:lnTo>
                <a:lnTo>
                  <a:pt x="587806" y="77851"/>
                </a:lnTo>
                <a:lnTo>
                  <a:pt x="591337" y="77050"/>
                </a:lnTo>
                <a:lnTo>
                  <a:pt x="605942" y="70002"/>
                </a:lnTo>
                <a:lnTo>
                  <a:pt x="615061" y="61010"/>
                </a:lnTo>
                <a:lnTo>
                  <a:pt x="618210" y="50800"/>
                </a:lnTo>
                <a:lnTo>
                  <a:pt x="618210" y="43916"/>
                </a:lnTo>
                <a:close/>
              </a:path>
              <a:path extrusionOk="0" h="138429" w="830579">
                <a:moveTo>
                  <a:pt x="707644" y="60896"/>
                </a:moveTo>
                <a:lnTo>
                  <a:pt x="684720" y="60896"/>
                </a:lnTo>
                <a:lnTo>
                  <a:pt x="684720" y="62750"/>
                </a:lnTo>
                <a:lnTo>
                  <a:pt x="691324" y="63334"/>
                </a:lnTo>
                <a:lnTo>
                  <a:pt x="692708" y="64490"/>
                </a:lnTo>
                <a:lnTo>
                  <a:pt x="692708" y="70053"/>
                </a:lnTo>
                <a:lnTo>
                  <a:pt x="679513" y="118719"/>
                </a:lnTo>
                <a:lnTo>
                  <a:pt x="655561" y="60896"/>
                </a:lnTo>
                <a:lnTo>
                  <a:pt x="637044" y="60896"/>
                </a:lnTo>
                <a:lnTo>
                  <a:pt x="637044" y="62750"/>
                </a:lnTo>
                <a:lnTo>
                  <a:pt x="642480" y="62750"/>
                </a:lnTo>
                <a:lnTo>
                  <a:pt x="645261" y="64960"/>
                </a:lnTo>
                <a:lnTo>
                  <a:pt x="647001" y="69011"/>
                </a:lnTo>
                <a:lnTo>
                  <a:pt x="629285" y="131927"/>
                </a:lnTo>
                <a:lnTo>
                  <a:pt x="627672" y="133781"/>
                </a:lnTo>
                <a:lnTo>
                  <a:pt x="621182" y="134708"/>
                </a:lnTo>
                <a:lnTo>
                  <a:pt x="621182" y="136563"/>
                </a:lnTo>
                <a:lnTo>
                  <a:pt x="644105" y="136563"/>
                </a:lnTo>
                <a:lnTo>
                  <a:pt x="644105" y="134708"/>
                </a:lnTo>
                <a:lnTo>
                  <a:pt x="638086" y="134239"/>
                </a:lnTo>
                <a:lnTo>
                  <a:pt x="636003" y="132969"/>
                </a:lnTo>
                <a:lnTo>
                  <a:pt x="636003" y="128219"/>
                </a:lnTo>
                <a:lnTo>
                  <a:pt x="636346" y="125907"/>
                </a:lnTo>
                <a:lnTo>
                  <a:pt x="650240" y="74574"/>
                </a:lnTo>
                <a:lnTo>
                  <a:pt x="676859" y="138303"/>
                </a:lnTo>
                <a:lnTo>
                  <a:pt x="678942" y="138303"/>
                </a:lnTo>
                <a:lnTo>
                  <a:pt x="700112" y="64604"/>
                </a:lnTo>
                <a:lnTo>
                  <a:pt x="700354" y="64376"/>
                </a:lnTo>
                <a:lnTo>
                  <a:pt x="707644" y="62750"/>
                </a:lnTo>
                <a:lnTo>
                  <a:pt x="707644" y="60896"/>
                </a:lnTo>
                <a:close/>
              </a:path>
              <a:path extrusionOk="0" h="138429" w="830579">
                <a:moveTo>
                  <a:pt x="777328" y="103428"/>
                </a:moveTo>
                <a:lnTo>
                  <a:pt x="712876" y="103428"/>
                </a:lnTo>
                <a:lnTo>
                  <a:pt x="712876" y="111074"/>
                </a:lnTo>
                <a:lnTo>
                  <a:pt x="777328" y="111074"/>
                </a:lnTo>
                <a:lnTo>
                  <a:pt x="777328" y="103428"/>
                </a:lnTo>
                <a:close/>
              </a:path>
              <a:path extrusionOk="0" h="138429" w="830579">
                <a:moveTo>
                  <a:pt x="830338" y="134823"/>
                </a:moveTo>
                <a:lnTo>
                  <a:pt x="821651" y="134823"/>
                </a:lnTo>
                <a:lnTo>
                  <a:pt x="819340" y="132740"/>
                </a:lnTo>
                <a:lnTo>
                  <a:pt x="819340" y="58585"/>
                </a:lnTo>
                <a:lnTo>
                  <a:pt x="818299" y="58229"/>
                </a:lnTo>
                <a:lnTo>
                  <a:pt x="797585" y="68783"/>
                </a:lnTo>
                <a:lnTo>
                  <a:pt x="797585" y="70396"/>
                </a:lnTo>
                <a:lnTo>
                  <a:pt x="804760" y="67856"/>
                </a:lnTo>
                <a:lnTo>
                  <a:pt x="808342" y="67856"/>
                </a:lnTo>
                <a:lnTo>
                  <a:pt x="809383" y="69596"/>
                </a:lnTo>
                <a:lnTo>
                  <a:pt x="809383" y="131927"/>
                </a:lnTo>
                <a:lnTo>
                  <a:pt x="806958" y="134366"/>
                </a:lnTo>
                <a:lnTo>
                  <a:pt x="798385" y="134823"/>
                </a:lnTo>
                <a:lnTo>
                  <a:pt x="798385" y="136563"/>
                </a:lnTo>
                <a:lnTo>
                  <a:pt x="830338" y="136563"/>
                </a:lnTo>
                <a:lnTo>
                  <a:pt x="830338" y="1348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3"/>
          <p:cNvSpPr txBox="1"/>
          <p:nvPr/>
        </p:nvSpPr>
        <p:spPr>
          <a:xfrm>
            <a:off x="3458654" y="2690551"/>
            <a:ext cx="98996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Iteration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4485157" y="2742018"/>
            <a:ext cx="110947" cy="1499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3"/>
          <p:cNvSpPr txBox="1"/>
          <p:nvPr/>
        </p:nvSpPr>
        <p:spPr>
          <a:xfrm>
            <a:off x="6348907" y="2690551"/>
            <a:ext cx="12503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Iteration	+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7365034" y="2742018"/>
            <a:ext cx="110947" cy="1499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7610805" y="2736875"/>
            <a:ext cx="63500" cy="151130"/>
          </a:xfrm>
          <a:custGeom>
            <a:rect b="b" l="l" r="r" t="t"/>
            <a:pathLst>
              <a:path extrusionOk="0" h="151130" w="63500">
                <a:moveTo>
                  <a:pt x="39954" y="0"/>
                </a:moveTo>
                <a:lnTo>
                  <a:pt x="0" y="20332"/>
                </a:lnTo>
                <a:lnTo>
                  <a:pt x="0" y="23469"/>
                </a:lnTo>
                <a:lnTo>
                  <a:pt x="10045" y="19659"/>
                </a:lnTo>
                <a:lnTo>
                  <a:pt x="13843" y="18554"/>
                </a:lnTo>
                <a:lnTo>
                  <a:pt x="20764" y="18554"/>
                </a:lnTo>
                <a:lnTo>
                  <a:pt x="22771" y="21894"/>
                </a:lnTo>
                <a:lnTo>
                  <a:pt x="22771" y="129844"/>
                </a:lnTo>
                <a:lnTo>
                  <a:pt x="21780" y="137698"/>
                </a:lnTo>
                <a:lnTo>
                  <a:pt x="18362" y="143057"/>
                </a:lnTo>
                <a:lnTo>
                  <a:pt x="11846" y="146280"/>
                </a:lnTo>
                <a:lnTo>
                  <a:pt x="1562" y="147726"/>
                </a:lnTo>
                <a:lnTo>
                  <a:pt x="1562" y="151079"/>
                </a:lnTo>
                <a:lnTo>
                  <a:pt x="63169" y="151079"/>
                </a:lnTo>
                <a:lnTo>
                  <a:pt x="63169" y="147726"/>
                </a:lnTo>
                <a:lnTo>
                  <a:pt x="46431" y="147726"/>
                </a:lnTo>
                <a:lnTo>
                  <a:pt x="41960" y="143700"/>
                </a:lnTo>
                <a:lnTo>
                  <a:pt x="41960" y="673"/>
                </a:lnTo>
                <a:lnTo>
                  <a:pt x="399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3"/>
          <p:cNvSpPr txBox="1"/>
          <p:nvPr/>
        </p:nvSpPr>
        <p:spPr>
          <a:xfrm>
            <a:off x="7369721" y="3121513"/>
            <a:ext cx="15875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3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23"/>
          <p:cNvSpPr txBox="1"/>
          <p:nvPr/>
        </p:nvSpPr>
        <p:spPr>
          <a:xfrm>
            <a:off x="3335667" y="4051159"/>
            <a:ext cx="15875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3"/>
          <p:cNvSpPr txBox="1"/>
          <p:nvPr/>
        </p:nvSpPr>
        <p:spPr>
          <a:xfrm>
            <a:off x="3089681" y="3121513"/>
            <a:ext cx="15875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3"/>
          <p:cNvSpPr txBox="1"/>
          <p:nvPr/>
        </p:nvSpPr>
        <p:spPr>
          <a:xfrm>
            <a:off x="660640" y="3090728"/>
            <a:ext cx="1071880" cy="46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3"/>
          <p:cNvSpPr txBox="1"/>
          <p:nvPr/>
        </p:nvSpPr>
        <p:spPr>
          <a:xfrm>
            <a:off x="660640" y="3989594"/>
            <a:ext cx="130746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3"/>
          <p:cNvSpPr txBox="1"/>
          <p:nvPr/>
        </p:nvSpPr>
        <p:spPr>
          <a:xfrm>
            <a:off x="352625" y="874275"/>
            <a:ext cx="85665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Out-of-engine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communication: Start the actual communication outside engine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5080" rtl="0" algn="l">
              <a:lnSpc>
                <a:spcPct val="118888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Layer-wise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out-of-engine dependencies: Build correct dependency for each layer  by adding a Proxy to block forward computation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5" name="Google Shape;675;p23"/>
          <p:cNvSpPr txBox="1"/>
          <p:nvPr>
            <p:ph type="title"/>
          </p:nvPr>
        </p:nvSpPr>
        <p:spPr>
          <a:xfrm>
            <a:off x="224836" y="60452"/>
            <a:ext cx="8694326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Proxy: Crossing the Global Barrier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24"/>
          <p:cNvSpPr txBox="1"/>
          <p:nvPr/>
        </p:nvSpPr>
        <p:spPr>
          <a:xfrm>
            <a:off x="314473" y="1115060"/>
            <a:ext cx="7807959" cy="271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Optimal scheduling for minimizing the time for each iteration: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•"/>
            </a:pP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For PS, prioritize push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i  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over push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, and pull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i 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over 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pull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, ∀ i &lt; j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•"/>
            </a:pP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For all-reduce, prioritize allreduce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 over allreduce</a:t>
            </a:r>
            <a:r>
              <a:rPr baseline="-25000" lang="en-US" sz="2000"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, ∀ i &lt; j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•"/>
            </a:pPr>
            <a:r>
              <a:rPr lang="en-US" sz="2000">
                <a:latin typeface="Average"/>
                <a:ea typeface="Average"/>
                <a:cs typeface="Average"/>
                <a:sym typeface="Average"/>
              </a:rPr>
              <a:t>Assuming infinitely small partition size and immediate preemption  without overhead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50165" marR="0" rtl="0" algn="l">
              <a:lnSpc>
                <a:spcPct val="100000"/>
              </a:lnSpc>
              <a:spcBef>
                <a:spcPts val="184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4"/>
          <p:cNvSpPr txBox="1"/>
          <p:nvPr>
            <p:ph type="title"/>
          </p:nvPr>
        </p:nvSpPr>
        <p:spPr>
          <a:xfrm>
            <a:off x="341172" y="93980"/>
            <a:ext cx="566166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Optimal Scheduling Theorem</a:t>
            </a:r>
            <a:endParaRPr sz="3200"/>
          </a:p>
        </p:txBody>
      </p:sp>
      <p:sp>
        <p:nvSpPr>
          <p:cNvPr id="683" name="Google Shape;683;p24"/>
          <p:cNvSpPr txBox="1"/>
          <p:nvPr/>
        </p:nvSpPr>
        <p:spPr>
          <a:xfrm>
            <a:off x="903750" y="4059600"/>
            <a:ext cx="7336500" cy="51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 practice, both partitioning and preemption may have overheads.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p25"/>
          <p:cNvSpPr txBox="1"/>
          <p:nvPr/>
        </p:nvSpPr>
        <p:spPr>
          <a:xfrm>
            <a:off x="352572" y="1011427"/>
            <a:ext cx="7891145" cy="33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Stop-and-wait approach in previous work can not fully utilize network  bandwidth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29845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Send a single tensor and wait for its ACK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Credit-based Preemption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29845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 like a sliding window and the credit is the window size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Allow </a:t>
            </a:r>
            <a:r>
              <a:rPr lang="en-US" sz="19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multiple 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tensors in a sliding window to be sent concurrently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Credit size is an important system parameter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298450" marR="0" rtl="0" algn="l">
              <a:lnSpc>
                <a:spcPct val="119444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Pro: higher bandwidth utilization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29845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•"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Con: less timely preemption due to FIFO communication stack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0" name="Google Shape;690;p25"/>
          <p:cNvSpPr txBox="1"/>
          <p:nvPr>
            <p:ph type="title"/>
          </p:nvPr>
        </p:nvSpPr>
        <p:spPr>
          <a:xfrm>
            <a:off x="341172" y="194563"/>
            <a:ext cx="485140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Credit-based Preemption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5995580" y="3289007"/>
            <a:ext cx="449580" cy="412750"/>
          </a:xfrm>
          <a:custGeom>
            <a:rect b="b" l="l" r="r" t="t"/>
            <a:pathLst>
              <a:path extrusionOk="0" h="412750" w="449579">
                <a:moveTo>
                  <a:pt x="0" y="0"/>
                </a:moveTo>
                <a:lnTo>
                  <a:pt x="449314" y="0"/>
                </a:lnTo>
                <a:lnTo>
                  <a:pt x="449314" y="412452"/>
                </a:lnTo>
                <a:lnTo>
                  <a:pt x="0" y="41245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542328" y="3803662"/>
            <a:ext cx="432434" cy="384175"/>
          </a:xfrm>
          <a:custGeom>
            <a:rect b="b" l="l" r="r" t="t"/>
            <a:pathLst>
              <a:path extrusionOk="0" h="384175" w="432434">
                <a:moveTo>
                  <a:pt x="0" y="0"/>
                </a:moveTo>
                <a:lnTo>
                  <a:pt x="432073" y="0"/>
                </a:lnTo>
                <a:lnTo>
                  <a:pt x="432073" y="383617"/>
                </a:lnTo>
                <a:lnTo>
                  <a:pt x="0" y="38361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5525223" y="3344024"/>
            <a:ext cx="1358101" cy="1324220"/>
            <a:chOff x="5525223" y="3344024"/>
            <a:chExt cx="1358101" cy="1324220"/>
          </a:xfrm>
        </p:grpSpPr>
        <p:sp>
          <p:nvSpPr>
            <p:cNvPr id="61" name="Google Shape;61;p8"/>
            <p:cNvSpPr/>
            <p:nvPr/>
          </p:nvSpPr>
          <p:spPr>
            <a:xfrm>
              <a:off x="6036564" y="4273909"/>
              <a:ext cx="436245" cy="394335"/>
            </a:xfrm>
            <a:custGeom>
              <a:rect b="b" l="l" r="r" t="t"/>
              <a:pathLst>
                <a:path extrusionOk="0" h="394335" w="436245">
                  <a:moveTo>
                    <a:pt x="0" y="0"/>
                  </a:moveTo>
                  <a:lnTo>
                    <a:pt x="436048" y="0"/>
                  </a:lnTo>
                  <a:lnTo>
                    <a:pt x="436048" y="394293"/>
                  </a:lnTo>
                  <a:lnTo>
                    <a:pt x="0" y="39429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116434" y="4341935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3"/>
                  </a:lnTo>
                  <a:lnTo>
                    <a:pt x="26462" y="56154"/>
                  </a:lnTo>
                  <a:lnTo>
                    <a:pt x="6992" y="93806"/>
                  </a:lnTo>
                  <a:lnTo>
                    <a:pt x="0" y="137159"/>
                  </a:lnTo>
                  <a:lnTo>
                    <a:pt x="6992" y="180513"/>
                  </a:lnTo>
                  <a:lnTo>
                    <a:pt x="26462" y="218165"/>
                  </a:lnTo>
                  <a:lnTo>
                    <a:pt x="56153" y="247856"/>
                  </a:lnTo>
                  <a:lnTo>
                    <a:pt x="93805" y="267327"/>
                  </a:lnTo>
                  <a:lnTo>
                    <a:pt x="137160" y="274319"/>
                  </a:lnTo>
                  <a:lnTo>
                    <a:pt x="180509" y="267327"/>
                  </a:lnTo>
                  <a:lnTo>
                    <a:pt x="218161" y="247856"/>
                  </a:lnTo>
                  <a:lnTo>
                    <a:pt x="247853" y="218165"/>
                  </a:lnTo>
                  <a:lnTo>
                    <a:pt x="267326" y="180513"/>
                  </a:lnTo>
                  <a:lnTo>
                    <a:pt x="274320" y="137159"/>
                  </a:lnTo>
                  <a:lnTo>
                    <a:pt x="267326" y="93806"/>
                  </a:lnTo>
                  <a:lnTo>
                    <a:pt x="247853" y="56154"/>
                  </a:lnTo>
                  <a:lnTo>
                    <a:pt x="218161" y="26463"/>
                  </a:lnTo>
                  <a:lnTo>
                    <a:pt x="180509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6116434" y="4341935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0" y="137160"/>
                  </a:moveTo>
                  <a:lnTo>
                    <a:pt x="6992" y="93806"/>
                  </a:lnTo>
                  <a:lnTo>
                    <a:pt x="26463" y="56155"/>
                  </a:lnTo>
                  <a:lnTo>
                    <a:pt x="56155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6" y="56155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4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lnTo>
                    <a:pt x="93806" y="267327"/>
                  </a:lnTo>
                  <a:lnTo>
                    <a:pt x="56155" y="247856"/>
                  </a:lnTo>
                  <a:lnTo>
                    <a:pt x="26463" y="218164"/>
                  </a:lnTo>
                  <a:lnTo>
                    <a:pt x="6992" y="180513"/>
                  </a:lnTo>
                  <a:lnTo>
                    <a:pt x="0" y="13716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525223" y="3758260"/>
              <a:ext cx="444500" cy="403225"/>
            </a:xfrm>
            <a:custGeom>
              <a:rect b="b" l="l" r="r" t="t"/>
              <a:pathLst>
                <a:path extrusionOk="0" h="403225" w="444500">
                  <a:moveTo>
                    <a:pt x="0" y="0"/>
                  </a:moveTo>
                  <a:lnTo>
                    <a:pt x="444366" y="0"/>
                  </a:lnTo>
                  <a:lnTo>
                    <a:pt x="444366" y="403155"/>
                  </a:lnTo>
                  <a:lnTo>
                    <a:pt x="0" y="40315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614593" y="3829583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2"/>
                  </a:lnTo>
                  <a:lnTo>
                    <a:pt x="26462" y="56152"/>
                  </a:lnTo>
                  <a:lnTo>
                    <a:pt x="6992" y="93803"/>
                  </a:lnTo>
                  <a:lnTo>
                    <a:pt x="0" y="137156"/>
                  </a:lnTo>
                  <a:lnTo>
                    <a:pt x="6992" y="180508"/>
                  </a:lnTo>
                  <a:lnTo>
                    <a:pt x="26462" y="218160"/>
                  </a:lnTo>
                  <a:lnTo>
                    <a:pt x="56153" y="247851"/>
                  </a:lnTo>
                  <a:lnTo>
                    <a:pt x="93805" y="267323"/>
                  </a:lnTo>
                  <a:lnTo>
                    <a:pt x="137160" y="274316"/>
                  </a:lnTo>
                  <a:lnTo>
                    <a:pt x="180509" y="267323"/>
                  </a:lnTo>
                  <a:lnTo>
                    <a:pt x="218161" y="247851"/>
                  </a:lnTo>
                  <a:lnTo>
                    <a:pt x="247853" y="218160"/>
                  </a:lnTo>
                  <a:lnTo>
                    <a:pt x="267326" y="180508"/>
                  </a:lnTo>
                  <a:lnTo>
                    <a:pt x="274320" y="137156"/>
                  </a:lnTo>
                  <a:lnTo>
                    <a:pt x="267326" y="93803"/>
                  </a:lnTo>
                  <a:lnTo>
                    <a:pt x="247853" y="56152"/>
                  </a:lnTo>
                  <a:lnTo>
                    <a:pt x="218161" y="26462"/>
                  </a:lnTo>
                  <a:lnTo>
                    <a:pt x="180509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614593" y="3829583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0" y="137160"/>
                  </a:moveTo>
                  <a:lnTo>
                    <a:pt x="6992" y="93806"/>
                  </a:lnTo>
                  <a:lnTo>
                    <a:pt x="26463" y="56155"/>
                  </a:lnTo>
                  <a:lnTo>
                    <a:pt x="56155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6" y="56155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4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lnTo>
                    <a:pt x="93806" y="267327"/>
                  </a:lnTo>
                  <a:lnTo>
                    <a:pt x="56155" y="247856"/>
                  </a:lnTo>
                  <a:lnTo>
                    <a:pt x="26463" y="218164"/>
                  </a:lnTo>
                  <a:lnTo>
                    <a:pt x="6992" y="180513"/>
                  </a:lnTo>
                  <a:lnTo>
                    <a:pt x="0" y="13716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5751754" y="3863555"/>
              <a:ext cx="1131570" cy="617855"/>
            </a:xfrm>
            <a:custGeom>
              <a:rect b="b" l="l" r="r" t="t"/>
              <a:pathLst>
                <a:path extrusionOk="0" h="617854" w="1131570">
                  <a:moveTo>
                    <a:pt x="366953" y="613333"/>
                  </a:moveTo>
                  <a:lnTo>
                    <a:pt x="55372" y="292773"/>
                  </a:lnTo>
                  <a:lnTo>
                    <a:pt x="64744" y="283667"/>
                  </a:lnTo>
                  <a:lnTo>
                    <a:pt x="80429" y="268439"/>
                  </a:lnTo>
                  <a:lnTo>
                    <a:pt x="0" y="240347"/>
                  </a:lnTo>
                  <a:lnTo>
                    <a:pt x="25781" y="321551"/>
                  </a:lnTo>
                  <a:lnTo>
                    <a:pt x="50825" y="297205"/>
                  </a:lnTo>
                  <a:lnTo>
                    <a:pt x="362394" y="617753"/>
                  </a:lnTo>
                  <a:lnTo>
                    <a:pt x="366953" y="613333"/>
                  </a:lnTo>
                  <a:close/>
                </a:path>
                <a:path extrusionOk="0" h="617854" w="1131570">
                  <a:moveTo>
                    <a:pt x="1131062" y="137160"/>
                  </a:moveTo>
                  <a:lnTo>
                    <a:pt x="1124064" y="93814"/>
                  </a:lnTo>
                  <a:lnTo>
                    <a:pt x="1104595" y="56159"/>
                  </a:lnTo>
                  <a:lnTo>
                    <a:pt x="1074902" y="26466"/>
                  </a:lnTo>
                  <a:lnTo>
                    <a:pt x="1037247" y="6997"/>
                  </a:lnTo>
                  <a:lnTo>
                    <a:pt x="993902" y="0"/>
                  </a:lnTo>
                  <a:lnTo>
                    <a:pt x="950544" y="6997"/>
                  </a:lnTo>
                  <a:lnTo>
                    <a:pt x="912888" y="26466"/>
                  </a:lnTo>
                  <a:lnTo>
                    <a:pt x="883196" y="56159"/>
                  </a:lnTo>
                  <a:lnTo>
                    <a:pt x="863727" y="93814"/>
                  </a:lnTo>
                  <a:lnTo>
                    <a:pt x="856742" y="137160"/>
                  </a:lnTo>
                  <a:lnTo>
                    <a:pt x="863727" y="180517"/>
                  </a:lnTo>
                  <a:lnTo>
                    <a:pt x="883196" y="218173"/>
                  </a:lnTo>
                  <a:lnTo>
                    <a:pt x="912888" y="247865"/>
                  </a:lnTo>
                  <a:lnTo>
                    <a:pt x="950544" y="267335"/>
                  </a:lnTo>
                  <a:lnTo>
                    <a:pt x="993902" y="274320"/>
                  </a:lnTo>
                  <a:lnTo>
                    <a:pt x="1037247" y="267335"/>
                  </a:lnTo>
                  <a:lnTo>
                    <a:pt x="1074902" y="247865"/>
                  </a:lnTo>
                  <a:lnTo>
                    <a:pt x="1104595" y="218173"/>
                  </a:lnTo>
                  <a:lnTo>
                    <a:pt x="1124064" y="180517"/>
                  </a:lnTo>
                  <a:lnTo>
                    <a:pt x="1131062" y="13716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6608495" y="3863555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0" y="137160"/>
                  </a:moveTo>
                  <a:lnTo>
                    <a:pt x="6992" y="93806"/>
                  </a:lnTo>
                  <a:lnTo>
                    <a:pt x="26463" y="56155"/>
                  </a:lnTo>
                  <a:lnTo>
                    <a:pt x="56155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6" y="56155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4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lnTo>
                    <a:pt x="93806" y="267327"/>
                  </a:lnTo>
                  <a:lnTo>
                    <a:pt x="56155" y="247856"/>
                  </a:lnTo>
                  <a:lnTo>
                    <a:pt x="26463" y="218164"/>
                  </a:lnTo>
                  <a:lnTo>
                    <a:pt x="6992" y="180513"/>
                  </a:lnTo>
                  <a:lnTo>
                    <a:pt x="0" y="13716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077051" y="3344024"/>
              <a:ext cx="668655" cy="1137920"/>
            </a:xfrm>
            <a:custGeom>
              <a:rect b="b" l="l" r="r" t="t"/>
              <a:pathLst>
                <a:path extrusionOk="0" h="1137920" w="668654">
                  <a:moveTo>
                    <a:pt x="274320" y="137172"/>
                  </a:moveTo>
                  <a:lnTo>
                    <a:pt x="267322" y="93814"/>
                  </a:lnTo>
                  <a:lnTo>
                    <a:pt x="247853" y="56159"/>
                  </a:lnTo>
                  <a:lnTo>
                    <a:pt x="218160" y="26466"/>
                  </a:lnTo>
                  <a:lnTo>
                    <a:pt x="180505" y="6997"/>
                  </a:lnTo>
                  <a:lnTo>
                    <a:pt x="137160" y="0"/>
                  </a:lnTo>
                  <a:lnTo>
                    <a:pt x="93802" y="6997"/>
                  </a:lnTo>
                  <a:lnTo>
                    <a:pt x="56146" y="26466"/>
                  </a:lnTo>
                  <a:lnTo>
                    <a:pt x="26454" y="56159"/>
                  </a:lnTo>
                  <a:lnTo>
                    <a:pt x="6985" y="93814"/>
                  </a:lnTo>
                  <a:lnTo>
                    <a:pt x="0" y="137172"/>
                  </a:lnTo>
                  <a:lnTo>
                    <a:pt x="6985" y="180517"/>
                  </a:lnTo>
                  <a:lnTo>
                    <a:pt x="26454" y="218173"/>
                  </a:lnTo>
                  <a:lnTo>
                    <a:pt x="56146" y="247865"/>
                  </a:lnTo>
                  <a:lnTo>
                    <a:pt x="93802" y="267335"/>
                  </a:lnTo>
                  <a:lnTo>
                    <a:pt x="137160" y="274320"/>
                  </a:lnTo>
                  <a:lnTo>
                    <a:pt x="180505" y="267335"/>
                  </a:lnTo>
                  <a:lnTo>
                    <a:pt x="218160" y="247865"/>
                  </a:lnTo>
                  <a:lnTo>
                    <a:pt x="247853" y="218173"/>
                  </a:lnTo>
                  <a:lnTo>
                    <a:pt x="267322" y="180517"/>
                  </a:lnTo>
                  <a:lnTo>
                    <a:pt x="274320" y="137172"/>
                  </a:lnTo>
                  <a:close/>
                </a:path>
                <a:path extrusionOk="0" h="1137920" w="668654">
                  <a:moveTo>
                    <a:pt x="668604" y="793851"/>
                  </a:moveTo>
                  <a:lnTo>
                    <a:pt x="587273" y="819200"/>
                  </a:lnTo>
                  <a:lnTo>
                    <a:pt x="611466" y="844384"/>
                  </a:lnTo>
                  <a:lnTo>
                    <a:pt x="311492" y="1132789"/>
                  </a:lnTo>
                  <a:lnTo>
                    <a:pt x="315899" y="1137361"/>
                  </a:lnTo>
                  <a:lnTo>
                    <a:pt x="615873" y="848956"/>
                  </a:lnTo>
                  <a:lnTo>
                    <a:pt x="640080" y="874128"/>
                  </a:lnTo>
                  <a:lnTo>
                    <a:pt x="653770" y="835583"/>
                  </a:lnTo>
                  <a:lnTo>
                    <a:pt x="668604" y="793851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6077051" y="3344024"/>
              <a:ext cx="274320" cy="274320"/>
            </a:xfrm>
            <a:custGeom>
              <a:rect b="b" l="l" r="r" t="t"/>
              <a:pathLst>
                <a:path extrusionOk="0" h="274320" w="274320">
                  <a:moveTo>
                    <a:pt x="0" y="137160"/>
                  </a:moveTo>
                  <a:lnTo>
                    <a:pt x="6992" y="93806"/>
                  </a:lnTo>
                  <a:lnTo>
                    <a:pt x="26463" y="56155"/>
                  </a:lnTo>
                  <a:lnTo>
                    <a:pt x="56155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6" y="56155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4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lnTo>
                    <a:pt x="93806" y="267327"/>
                  </a:lnTo>
                  <a:lnTo>
                    <a:pt x="56155" y="247856"/>
                  </a:lnTo>
                  <a:lnTo>
                    <a:pt x="26463" y="218164"/>
                  </a:lnTo>
                  <a:lnTo>
                    <a:pt x="6992" y="180513"/>
                  </a:lnTo>
                  <a:lnTo>
                    <a:pt x="0" y="13716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749430" y="3481196"/>
              <a:ext cx="998855" cy="384810"/>
            </a:xfrm>
            <a:custGeom>
              <a:rect b="b" l="l" r="r" t="t"/>
              <a:pathLst>
                <a:path extrusionOk="0" h="384810" w="998854">
                  <a:moveTo>
                    <a:pt x="327621" y="0"/>
                  </a:moveTo>
                  <a:lnTo>
                    <a:pt x="247777" y="29679"/>
                  </a:lnTo>
                  <a:lnTo>
                    <a:pt x="273291" y="53517"/>
                  </a:lnTo>
                  <a:lnTo>
                    <a:pt x="0" y="346214"/>
                  </a:lnTo>
                  <a:lnTo>
                    <a:pt x="4635" y="350545"/>
                  </a:lnTo>
                  <a:lnTo>
                    <a:pt x="277926" y="57848"/>
                  </a:lnTo>
                  <a:lnTo>
                    <a:pt x="303466" y="81686"/>
                  </a:lnTo>
                  <a:lnTo>
                    <a:pt x="314528" y="44234"/>
                  </a:lnTo>
                  <a:lnTo>
                    <a:pt x="327621" y="0"/>
                  </a:lnTo>
                  <a:close/>
                </a:path>
                <a:path extrusionOk="0" h="384810" w="998854">
                  <a:moveTo>
                    <a:pt x="998448" y="380085"/>
                  </a:moveTo>
                  <a:lnTo>
                    <a:pt x="658850" y="50761"/>
                  </a:lnTo>
                  <a:lnTo>
                    <a:pt x="667423" y="41922"/>
                  </a:lnTo>
                  <a:lnTo>
                    <a:pt x="683171" y="25704"/>
                  </a:lnTo>
                  <a:lnTo>
                    <a:pt x="601941" y="0"/>
                  </a:lnTo>
                  <a:lnTo>
                    <a:pt x="630123" y="80391"/>
                  </a:lnTo>
                  <a:lnTo>
                    <a:pt x="654431" y="55321"/>
                  </a:lnTo>
                  <a:lnTo>
                    <a:pt x="994016" y="384632"/>
                  </a:lnTo>
                  <a:lnTo>
                    <a:pt x="998448" y="38008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341172" y="20827"/>
            <a:ext cx="261937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DNN Training</a:t>
            </a:r>
            <a:endParaRPr sz="3200"/>
          </a:p>
        </p:txBody>
      </p:sp>
      <p:sp>
        <p:nvSpPr>
          <p:cNvPr id="73" name="Google Shape;73;p8"/>
          <p:cNvSpPr txBox="1"/>
          <p:nvPr/>
        </p:nvSpPr>
        <p:spPr>
          <a:xfrm>
            <a:off x="398350" y="685300"/>
            <a:ext cx="8379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Training of DNNs is both compute-hungry and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takes longer training time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98339" y="2352548"/>
            <a:ext cx="8517061" cy="81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https://mlperf.org/training-results-0-6</a:t>
            </a:r>
            <a:r>
              <a:rPr lang="en-US" sz="14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https://arxiv.org/pdf/1904.00962.pdf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Scaling approaches to training of DNNs: </a:t>
            </a:r>
            <a:r>
              <a:rPr lang="en-US" sz="20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data parallelism and model parallelism</a:t>
            </a:r>
            <a:endParaRPr sz="20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5" name="Google Shape;75;p8"/>
          <p:cNvGraphicFramePr/>
          <p:nvPr/>
        </p:nvGraphicFramePr>
        <p:xfrm>
          <a:off x="408431" y="1188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{38EC983E-C44B-479B-8E82-7A73FC90DAE5}</a:tableStyleId>
              </a:tblPr>
              <a:tblGrid>
                <a:gridCol w="1807200"/>
                <a:gridCol w="1844675"/>
              </a:tblGrid>
              <a:tr h="368325"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ResNet50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Time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 TPUv3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8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 hours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8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1024 TPUv3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11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1.28 minutes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11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8"/>
          <p:cNvGraphicFramePr/>
          <p:nvPr/>
        </p:nvGraphicFramePr>
        <p:xfrm>
          <a:off x="4791455" y="1185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{38EC983E-C44B-479B-8E82-7A73FC90DAE5}</a:tableStyleId>
              </a:tblPr>
              <a:tblGrid>
                <a:gridCol w="1811025"/>
                <a:gridCol w="1841500"/>
              </a:tblGrid>
              <a:tr h="3690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Time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16 TPUv3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17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81 hours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17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88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1024 TPUv3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8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76.19 minutes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8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8"/>
          <p:cNvSpPr/>
          <p:nvPr/>
        </p:nvSpPr>
        <p:spPr>
          <a:xfrm>
            <a:off x="909895" y="3253270"/>
            <a:ext cx="2907821" cy="1796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1521841" y="4702555"/>
            <a:ext cx="16306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data parallelism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5404726" y="4684267"/>
            <a:ext cx="1814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parallelism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1043391" y="3553459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1023656" y="4315459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3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3136633" y="3577844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3145078" y="4336796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5451665" y="4403852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4925072" y="3876547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7011860" y="3876547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3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5391530" y="3388867"/>
            <a:ext cx="4902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 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8346440" y="4815332"/>
            <a:ext cx="9017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409892" y="1923783"/>
            <a:ext cx="8039734" cy="349250"/>
          </a:xfrm>
          <a:custGeom>
            <a:rect b="b" l="l" r="r" t="t"/>
            <a:pathLst>
              <a:path extrusionOk="0" h="349250" w="8039734">
                <a:moveTo>
                  <a:pt x="0" y="58188"/>
                </a:moveTo>
                <a:lnTo>
                  <a:pt x="4572" y="35538"/>
                </a:lnTo>
                <a:lnTo>
                  <a:pt x="17042" y="17042"/>
                </a:lnTo>
                <a:lnTo>
                  <a:pt x="35538" y="4572"/>
                </a:lnTo>
                <a:lnTo>
                  <a:pt x="58187" y="0"/>
                </a:lnTo>
                <a:lnTo>
                  <a:pt x="7981534" y="0"/>
                </a:lnTo>
                <a:lnTo>
                  <a:pt x="8004181" y="4572"/>
                </a:lnTo>
                <a:lnTo>
                  <a:pt x="8022678" y="17042"/>
                </a:lnTo>
                <a:lnTo>
                  <a:pt x="8035150" y="35538"/>
                </a:lnTo>
                <a:lnTo>
                  <a:pt x="8039724" y="58188"/>
                </a:lnTo>
                <a:lnTo>
                  <a:pt x="8039724" y="290940"/>
                </a:lnTo>
                <a:lnTo>
                  <a:pt x="8035150" y="313589"/>
                </a:lnTo>
                <a:lnTo>
                  <a:pt x="8022678" y="332085"/>
                </a:lnTo>
                <a:lnTo>
                  <a:pt x="8004181" y="344555"/>
                </a:lnTo>
                <a:lnTo>
                  <a:pt x="7981534" y="349128"/>
                </a:lnTo>
                <a:lnTo>
                  <a:pt x="58187" y="349128"/>
                </a:lnTo>
                <a:lnTo>
                  <a:pt x="35538" y="344555"/>
                </a:lnTo>
                <a:lnTo>
                  <a:pt x="17042" y="332085"/>
                </a:lnTo>
                <a:lnTo>
                  <a:pt x="4572" y="313589"/>
                </a:lnTo>
                <a:lnTo>
                  <a:pt x="0" y="290940"/>
                </a:lnTo>
                <a:lnTo>
                  <a:pt x="0" y="58188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/>
          <p:nvPr/>
        </p:nvSpPr>
        <p:spPr>
          <a:xfrm>
            <a:off x="2581655" y="2773679"/>
            <a:ext cx="4608576" cy="2331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313500" y="849875"/>
            <a:ext cx="85170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Optimal partition size and credit size are affected by many factors, e.g., network  bandwidths, number of workers, DNN models, CPU and GPU types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use </a:t>
            </a: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Bayesian Optimization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auto-tuning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 with general objective function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Minimize the overhead, i.e., the number of sampled points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7" name="Google Shape;697;p26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26"/>
          <p:cNvSpPr txBox="1"/>
          <p:nvPr>
            <p:ph type="title"/>
          </p:nvPr>
        </p:nvSpPr>
        <p:spPr>
          <a:xfrm>
            <a:off x="341172" y="75692"/>
            <a:ext cx="8052434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Auto-tuning Partition Size and Credit Size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"/>
          <p:cNvSpPr txBox="1"/>
          <p:nvPr/>
        </p:nvSpPr>
        <p:spPr>
          <a:xfrm>
            <a:off x="352573" y="3010916"/>
            <a:ext cx="829945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Testbed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16 machines, each with 8 Tesla V100 GPUs and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100 Gbps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bandwidth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Comparison:</a:t>
            </a:r>
            <a:endParaRPr b="1" sz="1800">
              <a:solidFill>
                <a:schemeClr val="dk1"/>
              </a:solidFill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Baseline: vanilla ML frameworks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7815" marR="508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Linear scaling: vanilla training speed on 1 machine multiplied by the number of  machines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4" name="Google Shape;704;p27"/>
          <p:cNvSpPr txBox="1"/>
          <p:nvPr>
            <p:ph type="title"/>
          </p:nvPr>
        </p:nvSpPr>
        <p:spPr>
          <a:xfrm>
            <a:off x="341174" y="48260"/>
            <a:ext cx="8462010" cy="137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Evaluation</a:t>
            </a:r>
            <a:endParaRPr sz="3200"/>
          </a:p>
          <a:p>
            <a:pPr indent="0" lvl="0" marL="23495" marR="5080" rtl="0" algn="l">
              <a:lnSpc>
                <a:spcPct val="15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Implementation: MXNet PS and all-reduce (based on Horovod), PyTorch (based on  Horovod), TensorFlow PS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1670304" y="1636776"/>
            <a:ext cx="5538215" cy="1069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7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 txBox="1"/>
          <p:nvPr/>
        </p:nvSpPr>
        <p:spPr>
          <a:xfrm>
            <a:off x="379875" y="3221225"/>
            <a:ext cx="6483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415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 (97%-125%)	ResNet50 (9%-15%)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8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MXNet PS RDMA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40" lvl="0" marL="193040" marR="0" rtl="0" algn="l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 to </a:t>
            </a: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2x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improvement and approximates linear scaling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2" name="Google Shape;712;p28"/>
          <p:cNvSpPr txBox="1"/>
          <p:nvPr>
            <p:ph type="title"/>
          </p:nvPr>
        </p:nvSpPr>
        <p:spPr>
          <a:xfrm>
            <a:off x="341172" y="194563"/>
            <a:ext cx="548132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ByteScheduler </a:t>
            </a:r>
            <a:r>
              <a:rPr lang="en-US" sz="3200"/>
              <a:t>Scalability</a:t>
            </a:r>
            <a:endParaRPr sz="3200"/>
          </a:p>
        </p:txBody>
      </p:sp>
      <p:sp>
        <p:nvSpPr>
          <p:cNvPr id="713" name="Google Shape;713;p28"/>
          <p:cNvSpPr txBox="1"/>
          <p:nvPr/>
        </p:nvSpPr>
        <p:spPr>
          <a:xfrm>
            <a:off x="6479984" y="3218179"/>
            <a:ext cx="234061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(70%-171%)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201168" y="932688"/>
            <a:ext cx="5861304" cy="2191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6208776" y="1002791"/>
            <a:ext cx="2779776" cy="20299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8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9"/>
          <p:cNvSpPr txBox="1"/>
          <p:nvPr/>
        </p:nvSpPr>
        <p:spPr>
          <a:xfrm>
            <a:off x="362563" y="3777995"/>
            <a:ext cx="5513705" cy="993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9375">
            <a:noAutofit/>
          </a:bodyPr>
          <a:lstStyle/>
          <a:p>
            <a:pPr indent="0" lvl="0" marL="0" marR="61785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40" lvl="0" marL="193040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 to </a:t>
            </a: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2x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improvement compared to the baseline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851990" y="3257804"/>
            <a:ext cx="161417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17169" lvl="0" marL="22923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MXNet PS RDMA  (97%-125%)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3694772" y="3257804"/>
            <a:ext cx="204851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77825" lvl="0" marL="3905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 PS RDMA  (170%-196%)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9"/>
          <p:cNvSpPr txBox="1"/>
          <p:nvPr/>
        </p:nvSpPr>
        <p:spPr>
          <a:xfrm>
            <a:off x="6880326" y="3257804"/>
            <a:ext cx="183959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443229" lvl="0" marL="45529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 NCCL TCP  (7%-13%)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9"/>
          <p:cNvSpPr/>
          <p:nvPr/>
        </p:nvSpPr>
        <p:spPr>
          <a:xfrm>
            <a:off x="246888" y="1057655"/>
            <a:ext cx="2776728" cy="20330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9"/>
          <p:cNvSpPr txBox="1"/>
          <p:nvPr>
            <p:ph type="title"/>
          </p:nvPr>
        </p:nvSpPr>
        <p:spPr>
          <a:xfrm>
            <a:off x="110785" y="194563"/>
            <a:ext cx="767080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ByteScheduler for Multiple Frameworks</a:t>
            </a:r>
            <a:endParaRPr sz="3200"/>
          </a:p>
        </p:txBody>
      </p:sp>
      <p:sp>
        <p:nvSpPr>
          <p:cNvPr id="727" name="Google Shape;727;p29"/>
          <p:cNvSpPr/>
          <p:nvPr/>
        </p:nvSpPr>
        <p:spPr>
          <a:xfrm>
            <a:off x="3270503" y="1027175"/>
            <a:ext cx="2813304" cy="20634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9"/>
          <p:cNvSpPr/>
          <p:nvPr/>
        </p:nvSpPr>
        <p:spPr>
          <a:xfrm>
            <a:off x="6224015" y="1005839"/>
            <a:ext cx="2779775" cy="20299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9"/>
          <p:cNvSpPr txBox="1"/>
          <p:nvPr/>
        </p:nvSpPr>
        <p:spPr>
          <a:xfrm>
            <a:off x="8321040" y="4826302"/>
            <a:ext cx="213360" cy="14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"/>
          <p:cNvSpPr txBox="1"/>
          <p:nvPr/>
        </p:nvSpPr>
        <p:spPr>
          <a:xfrm>
            <a:off x="352575" y="3047500"/>
            <a:ext cx="58734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 (79%-132%)				ResNet50 (10%-64%)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27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MXNet PS RDMA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193040" marR="0" rtl="0" algn="l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Consistent speedup in all bandwidth settings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80340" lvl="0" marL="19304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Without auto-tuning, the training speed is lower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5" name="Google Shape;735;p30"/>
          <p:cNvSpPr txBox="1"/>
          <p:nvPr/>
        </p:nvSpPr>
        <p:spPr>
          <a:xfrm>
            <a:off x="6611886" y="3047491"/>
            <a:ext cx="2228215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(67%-70%)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0"/>
          <p:cNvSpPr/>
          <p:nvPr/>
        </p:nvSpPr>
        <p:spPr>
          <a:xfrm>
            <a:off x="3291840" y="850391"/>
            <a:ext cx="2779776" cy="2063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243840" y="850391"/>
            <a:ext cx="2779776" cy="20634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0"/>
          <p:cNvSpPr txBox="1"/>
          <p:nvPr>
            <p:ph type="title"/>
          </p:nvPr>
        </p:nvSpPr>
        <p:spPr>
          <a:xfrm>
            <a:off x="21575" y="139700"/>
            <a:ext cx="904303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ByteScheduler Adapts to Different Bandwidths</a:t>
            </a:r>
            <a:endParaRPr sz="3200"/>
          </a:p>
        </p:txBody>
      </p:sp>
      <p:sp>
        <p:nvSpPr>
          <p:cNvPr id="739" name="Google Shape;739;p30"/>
          <p:cNvSpPr/>
          <p:nvPr/>
        </p:nvSpPr>
        <p:spPr>
          <a:xfrm>
            <a:off x="6318503" y="877824"/>
            <a:ext cx="2746247" cy="20360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8257540" y="4750103"/>
            <a:ext cx="2616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1"/>
          <p:cNvSpPr txBox="1"/>
          <p:nvPr>
            <p:ph type="title"/>
          </p:nvPr>
        </p:nvSpPr>
        <p:spPr>
          <a:xfrm>
            <a:off x="1458587" y="209550"/>
            <a:ext cx="622682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ByteScheduler Performance</a:t>
            </a:r>
            <a:endParaRPr sz="3200"/>
          </a:p>
        </p:txBody>
      </p:sp>
      <p:sp>
        <p:nvSpPr>
          <p:cNvPr id="746" name="Google Shape;746;p31"/>
          <p:cNvSpPr txBox="1"/>
          <p:nvPr/>
        </p:nvSpPr>
        <p:spPr>
          <a:xfrm>
            <a:off x="8257540" y="4750103"/>
            <a:ext cx="2616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#10;" id="747" name="Google Shape;7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952500"/>
            <a:ext cx="480060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1"/>
          <p:cNvSpPr txBox="1"/>
          <p:nvPr/>
        </p:nvSpPr>
        <p:spPr>
          <a:xfrm>
            <a:off x="5334000" y="1373564"/>
            <a:ext cx="37338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Achieves ~90% scaling efficiency for BERT-large with 256 GPUs.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Scaling efficiency with Horovod+NCCL with optimal parameter tuning is ~70%.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 slower network, ByteScheduler over 2x speedup compared to Horovod+NCCL.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2"/>
          <p:cNvSpPr txBox="1"/>
          <p:nvPr/>
        </p:nvSpPr>
        <p:spPr>
          <a:xfrm>
            <a:off x="8257540" y="4750103"/>
            <a:ext cx="2616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352572" y="1022401"/>
            <a:ext cx="8181340" cy="3788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ByteScheduler: A generic communication scheduler for distributed DNN  training acceleration.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Unified abstraction for tensor scheduling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Principled tensor scheduling design with parameter autotuning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Generalizable across training frameworks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Superior cloud, shared clusters speedups over traditional MPI paradigm.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Incorporates several accelerations including hierarchical strategy, pipelining, tensor-partitioning, NUMA-aware local communications, priority-based scheduling, etc.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5" name="Google Shape;755;p32"/>
          <p:cNvSpPr txBox="1"/>
          <p:nvPr>
            <p:ph type="title"/>
          </p:nvPr>
        </p:nvSpPr>
        <p:spPr>
          <a:xfrm>
            <a:off x="341172" y="194563"/>
            <a:ext cx="223393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Conclusion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/>
          <p:nvPr/>
        </p:nvSpPr>
        <p:spPr>
          <a:xfrm>
            <a:off x="8257540" y="4750103"/>
            <a:ext cx="2616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 txBox="1"/>
          <p:nvPr/>
        </p:nvSpPr>
        <p:spPr>
          <a:xfrm>
            <a:off x="352575" y="1022400"/>
            <a:ext cx="85080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84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Missing support for pure CPU training.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Lack of support for following features in ByteScheduler Architecture: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8128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Sparse model training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8128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Fault Tolerance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8128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Straggler-mitigation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355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Missing support for aggressive compressions including gradient compression.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3" name="Google Shape;763;p33"/>
          <p:cNvSpPr txBox="1"/>
          <p:nvPr>
            <p:ph type="title"/>
          </p:nvPr>
        </p:nvSpPr>
        <p:spPr>
          <a:xfrm>
            <a:off x="341172" y="194563"/>
            <a:ext cx="223393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Limitations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341172" y="182371"/>
            <a:ext cx="516890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 Parallel DNN Training</a:t>
            </a:r>
            <a:endParaRPr sz="3200"/>
          </a:p>
        </p:txBody>
      </p:sp>
      <p:grpSp>
        <p:nvGrpSpPr>
          <p:cNvPr id="96" name="Google Shape;96;p9"/>
          <p:cNvGrpSpPr/>
          <p:nvPr/>
        </p:nvGrpSpPr>
        <p:grpSpPr>
          <a:xfrm>
            <a:off x="2630042" y="2054072"/>
            <a:ext cx="401320" cy="132715"/>
            <a:chOff x="2630042" y="2054072"/>
            <a:chExt cx="401320" cy="132715"/>
          </a:xfrm>
        </p:grpSpPr>
        <p:sp>
          <p:nvSpPr>
            <p:cNvPr id="97" name="Google Shape;97;p9"/>
            <p:cNvSpPr/>
            <p:nvPr/>
          </p:nvSpPr>
          <p:spPr>
            <a:xfrm>
              <a:off x="2630042" y="2054072"/>
              <a:ext cx="0" cy="132715"/>
            </a:xfrm>
            <a:custGeom>
              <a:rect b="b" l="l" r="r" t="t"/>
              <a:pathLst>
                <a:path extrusionOk="0" h="132714" w="120000">
                  <a:moveTo>
                    <a:pt x="0" y="0"/>
                  </a:moveTo>
                  <a:lnTo>
                    <a:pt x="0" y="132315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2630042" y="2082139"/>
              <a:ext cx="401320" cy="76200"/>
            </a:xfrm>
            <a:custGeom>
              <a:rect b="b" l="l" r="r" t="t"/>
              <a:pathLst>
                <a:path extrusionOk="0" h="76200" w="401319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3500" y="41275"/>
                  </a:lnTo>
                  <a:lnTo>
                    <a:pt x="63500" y="34925"/>
                  </a:lnTo>
                  <a:lnTo>
                    <a:pt x="76200" y="34925"/>
                  </a:lnTo>
                  <a:lnTo>
                    <a:pt x="76200" y="0"/>
                  </a:lnTo>
                  <a:close/>
                </a:path>
                <a:path extrusionOk="0" h="76200" w="401319">
                  <a:moveTo>
                    <a:pt x="76200" y="34925"/>
                  </a:moveTo>
                  <a:lnTo>
                    <a:pt x="63500" y="34925"/>
                  </a:lnTo>
                  <a:lnTo>
                    <a:pt x="63500" y="41275"/>
                  </a:lnTo>
                  <a:lnTo>
                    <a:pt x="76200" y="41275"/>
                  </a:lnTo>
                  <a:lnTo>
                    <a:pt x="76200" y="34925"/>
                  </a:lnTo>
                  <a:close/>
                </a:path>
                <a:path extrusionOk="0" h="76200" w="401319">
                  <a:moveTo>
                    <a:pt x="400786" y="34925"/>
                  </a:moveTo>
                  <a:lnTo>
                    <a:pt x="76200" y="34925"/>
                  </a:lnTo>
                  <a:lnTo>
                    <a:pt x="76200" y="41275"/>
                  </a:lnTo>
                  <a:lnTo>
                    <a:pt x="400786" y="41275"/>
                  </a:lnTo>
                  <a:lnTo>
                    <a:pt x="400786" y="34925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4016603" y="2051024"/>
            <a:ext cx="430492" cy="132715"/>
            <a:chOff x="4016603" y="2051024"/>
            <a:chExt cx="430492" cy="132715"/>
          </a:xfrm>
        </p:grpSpPr>
        <p:sp>
          <p:nvSpPr>
            <p:cNvPr id="100" name="Google Shape;100;p9"/>
            <p:cNvSpPr/>
            <p:nvPr/>
          </p:nvSpPr>
          <p:spPr>
            <a:xfrm>
              <a:off x="4447095" y="2051024"/>
              <a:ext cx="0" cy="132715"/>
            </a:xfrm>
            <a:custGeom>
              <a:rect b="b" l="l" r="r" t="t"/>
              <a:pathLst>
                <a:path extrusionOk="0" h="132714" w="120000">
                  <a:moveTo>
                    <a:pt x="0" y="0"/>
                  </a:moveTo>
                  <a:lnTo>
                    <a:pt x="0" y="132315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4016603" y="2082139"/>
              <a:ext cx="410845" cy="76200"/>
            </a:xfrm>
            <a:custGeom>
              <a:rect b="b" l="l" r="r" t="t"/>
              <a:pathLst>
                <a:path extrusionOk="0" h="76200" w="410845">
                  <a:moveTo>
                    <a:pt x="334238" y="0"/>
                  </a:moveTo>
                  <a:lnTo>
                    <a:pt x="334238" y="76200"/>
                  </a:lnTo>
                  <a:lnTo>
                    <a:pt x="404088" y="41275"/>
                  </a:lnTo>
                  <a:lnTo>
                    <a:pt x="346938" y="41275"/>
                  </a:lnTo>
                  <a:lnTo>
                    <a:pt x="346938" y="34925"/>
                  </a:lnTo>
                  <a:lnTo>
                    <a:pt x="404088" y="34925"/>
                  </a:lnTo>
                  <a:lnTo>
                    <a:pt x="334238" y="0"/>
                  </a:lnTo>
                  <a:close/>
                </a:path>
                <a:path extrusionOk="0" h="76200" w="410845">
                  <a:moveTo>
                    <a:pt x="334238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334238" y="41275"/>
                  </a:lnTo>
                  <a:lnTo>
                    <a:pt x="334238" y="34925"/>
                  </a:lnTo>
                  <a:close/>
                </a:path>
                <a:path extrusionOk="0" h="76200" w="410845">
                  <a:moveTo>
                    <a:pt x="404088" y="34925"/>
                  </a:moveTo>
                  <a:lnTo>
                    <a:pt x="346938" y="34925"/>
                  </a:lnTo>
                  <a:lnTo>
                    <a:pt x="346938" y="41275"/>
                  </a:lnTo>
                  <a:lnTo>
                    <a:pt x="404088" y="41275"/>
                  </a:lnTo>
                  <a:lnTo>
                    <a:pt x="410438" y="38100"/>
                  </a:lnTo>
                  <a:lnTo>
                    <a:pt x="404088" y="34925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2" name="Google Shape;102;p9"/>
          <p:cNvGraphicFramePr/>
          <p:nvPr/>
        </p:nvGraphicFramePr>
        <p:xfrm>
          <a:off x="993505" y="12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{38EC983E-C44B-479B-8E82-7A73FC90DAE5}</a:tableStyleId>
              </a:tblPr>
              <a:tblGrid>
                <a:gridCol w="1216025"/>
                <a:gridCol w="1214750"/>
                <a:gridCol w="1214750"/>
                <a:gridCol w="1214750"/>
                <a:gridCol w="1214750"/>
                <a:gridCol w="1216025"/>
              </a:tblGrid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9"/>
          <p:cNvSpPr txBox="1"/>
          <p:nvPr/>
        </p:nvSpPr>
        <p:spPr>
          <a:xfrm>
            <a:off x="1348143" y="901699"/>
            <a:ext cx="427228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 0	Epoch 1	Epoch 2	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 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7425652" y="889507"/>
            <a:ext cx="895388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49593" y="1031468"/>
            <a:ext cx="428625" cy="0"/>
          </a:xfrm>
          <a:custGeom>
            <a:rect b="b" l="l" r="r" t="t"/>
            <a:pathLst>
              <a:path extrusionOk="0" h="120000"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272984" y="2248776"/>
            <a:ext cx="1359535" cy="321945"/>
          </a:xfrm>
          <a:custGeom>
            <a:rect b="b" l="l" r="r" t="t"/>
            <a:pathLst>
              <a:path extrusionOk="0" h="321944" w="1359535">
                <a:moveTo>
                  <a:pt x="1359027" y="0"/>
                </a:moveTo>
                <a:lnTo>
                  <a:pt x="0" y="0"/>
                </a:lnTo>
                <a:lnTo>
                  <a:pt x="0" y="321792"/>
                </a:lnTo>
                <a:lnTo>
                  <a:pt x="1359027" y="321792"/>
                </a:lnTo>
                <a:lnTo>
                  <a:pt x="13590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4444123" y="2259774"/>
            <a:ext cx="1359535" cy="311785"/>
          </a:xfrm>
          <a:custGeom>
            <a:rect b="b" l="l" r="r" t="t"/>
            <a:pathLst>
              <a:path extrusionOk="0" h="311785" w="1359535">
                <a:moveTo>
                  <a:pt x="1359039" y="0"/>
                </a:moveTo>
                <a:lnTo>
                  <a:pt x="0" y="0"/>
                </a:lnTo>
                <a:lnTo>
                  <a:pt x="0" y="311226"/>
                </a:lnTo>
                <a:lnTo>
                  <a:pt x="1359039" y="311226"/>
                </a:lnTo>
                <a:lnTo>
                  <a:pt x="1359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249593" y="2079599"/>
            <a:ext cx="428625" cy="0"/>
          </a:xfrm>
          <a:custGeom>
            <a:rect b="b" l="l" r="r" t="t"/>
            <a:pathLst>
              <a:path extrusionOk="0" h="120000"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272976" y="1535849"/>
            <a:ext cx="942975" cy="338455"/>
          </a:xfrm>
          <a:custGeom>
            <a:rect b="b" l="l" r="r" t="t"/>
            <a:pathLst>
              <a:path extrusionOk="0" h="338455" w="942975">
                <a:moveTo>
                  <a:pt x="942614" y="0"/>
                </a:moveTo>
                <a:lnTo>
                  <a:pt x="0" y="338421"/>
                </a:lnTo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3428796" y="1535849"/>
            <a:ext cx="5085715" cy="341630"/>
          </a:xfrm>
          <a:custGeom>
            <a:rect b="b" l="l" r="r" t="t"/>
            <a:pathLst>
              <a:path extrusionOk="0" h="341630" w="5085715">
                <a:moveTo>
                  <a:pt x="0" y="0"/>
                </a:moveTo>
                <a:lnTo>
                  <a:pt x="5085112" y="341351"/>
                </a:lnTo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9"/>
          <p:cNvGraphicFramePr/>
          <p:nvPr/>
        </p:nvGraphicFramePr>
        <p:xfrm>
          <a:off x="1264845" y="186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{38EC983E-C44B-479B-8E82-7A73FC90DAE5}</a:tableStyleId>
              </a:tblPr>
              <a:tblGrid>
                <a:gridCol w="1358900"/>
                <a:gridCol w="800100"/>
                <a:gridCol w="1016625"/>
                <a:gridCol w="1353825"/>
                <a:gridCol w="1355100"/>
                <a:gridCol w="1357000"/>
              </a:tblGrid>
              <a:tr h="374500">
                <a:tc>
                  <a:txBody>
                    <a:bodyPr/>
                    <a:lstStyle/>
                    <a:p>
                      <a:pPr indent="0" lvl="0" marL="288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Minibatch 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Minibatch 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8600" marB="0" marR="0" marL="0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287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Minibatch 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0175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9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Minibatch </a:t>
                      </a:r>
                      <a:r>
                        <a:rPr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30175" marB="0" marR="0" marL="0">
                    <a:lnR cap="flat" cmpd="sng" w="1905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Forward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82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Backward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82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9"/>
          <p:cNvSpPr txBox="1"/>
          <p:nvPr/>
        </p:nvSpPr>
        <p:spPr>
          <a:xfrm>
            <a:off x="78739" y="1212596"/>
            <a:ext cx="850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2057400" y="30025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{38EC983E-C44B-479B-8E82-7A73FC90DAE5}</a:tableStyleId>
              </a:tblPr>
              <a:tblGrid>
                <a:gridCol w="457200"/>
                <a:gridCol w="381000"/>
                <a:gridCol w="398225"/>
                <a:gridCol w="631825"/>
                <a:gridCol w="646350"/>
                <a:gridCol w="533400"/>
                <a:gridCol w="381000"/>
                <a:gridCol w="457200"/>
              </a:tblGrid>
              <a:tr h="399000">
                <a:tc>
                  <a:txBody>
                    <a:bodyPr/>
                    <a:lstStyle/>
                    <a:p>
                      <a:pPr indent="0" lvl="0" marL="844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r>
                        <a:rPr baseline="-25000" lang="en-US" sz="1800" u="none" cap="none" strike="noStrike"/>
                        <a:t>0</a:t>
                      </a:r>
                      <a:endParaRPr/>
                    </a:p>
                  </a:txBody>
                  <a:tcPr marT="4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r>
                        <a:rPr baseline="-25000" lang="en-US" sz="1800" u="none" cap="none" strike="noStrike"/>
                        <a:t>1</a:t>
                      </a:r>
                      <a:endParaRPr/>
                    </a:p>
                  </a:txBody>
                  <a:tcPr marT="4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01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92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r>
                        <a:rPr baseline="-25000" lang="en-US" sz="1800" u="none" cap="none" strike="noStrike"/>
                        <a:t>n-1</a:t>
                      </a:r>
                      <a:endParaRPr sz="1800" u="none" cap="none" strike="noStrike"/>
                    </a:p>
                  </a:txBody>
                  <a:tcPr marT="806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49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r>
                        <a:rPr baseline="-25000" lang="en-US" sz="1800" u="none" cap="none" strike="noStrike"/>
                        <a:t>n-1</a:t>
                      </a:r>
                      <a:endParaRPr sz="1800" u="none" cap="none" strike="noStrike"/>
                    </a:p>
                  </a:txBody>
                  <a:tcPr marT="806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446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r>
                        <a:rPr baseline="-25000" lang="en-US" sz="1800" u="none" cap="none" strike="noStrike"/>
                        <a:t>n-2</a:t>
                      </a:r>
                      <a:endParaRPr sz="1800" u="none" cap="none" strike="noStrike"/>
                    </a:p>
                  </a:txBody>
                  <a:tcPr marT="806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255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38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13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r>
                        <a:rPr baseline="-25000"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06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183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9"/>
          <p:cNvSpPr/>
          <p:nvPr/>
        </p:nvSpPr>
        <p:spPr>
          <a:xfrm>
            <a:off x="2215591" y="2569959"/>
            <a:ext cx="414655" cy="440690"/>
          </a:xfrm>
          <a:custGeom>
            <a:rect b="b" l="l" r="r" t="t"/>
            <a:pathLst>
              <a:path extrusionOk="0" h="440689" w="414655">
                <a:moveTo>
                  <a:pt x="414451" y="0"/>
                </a:moveTo>
                <a:lnTo>
                  <a:pt x="0" y="440484"/>
                </a:lnTo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3428784" y="2560904"/>
            <a:ext cx="506095" cy="451484"/>
          </a:xfrm>
          <a:custGeom>
            <a:rect b="b" l="l" r="r" t="t"/>
            <a:pathLst>
              <a:path extrusionOk="0" h="451485" w="506095">
                <a:moveTo>
                  <a:pt x="0" y="0"/>
                </a:moveTo>
                <a:lnTo>
                  <a:pt x="505748" y="451445"/>
                </a:lnTo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4636719" y="3454552"/>
            <a:ext cx="770255" cy="245739"/>
          </a:xfrm>
          <a:custGeom>
            <a:rect b="b" l="l" r="r" t="t"/>
            <a:pathLst>
              <a:path extrusionOk="0" h="321945" w="770254">
                <a:moveTo>
                  <a:pt x="0" y="0"/>
                </a:moveTo>
                <a:lnTo>
                  <a:pt x="769960" y="0"/>
                </a:lnTo>
                <a:lnTo>
                  <a:pt x="769960" y="321786"/>
                </a:lnTo>
                <a:lnTo>
                  <a:pt x="0" y="3217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5401410" y="3454553"/>
            <a:ext cx="857403" cy="258952"/>
          </a:xfrm>
          <a:custGeom>
            <a:rect b="b" l="l" r="r" t="t"/>
            <a:pathLst>
              <a:path extrusionOk="0" h="321945" w="702310">
                <a:moveTo>
                  <a:pt x="0" y="0"/>
                </a:moveTo>
                <a:lnTo>
                  <a:pt x="702184" y="0"/>
                </a:lnTo>
                <a:lnTo>
                  <a:pt x="702184" y="321786"/>
                </a:lnTo>
                <a:lnTo>
                  <a:pt x="0" y="3217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5416203" y="3464077"/>
            <a:ext cx="833385" cy="2494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5404548" y="3860850"/>
            <a:ext cx="702310" cy="258404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n-2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6106732" y="3860850"/>
            <a:ext cx="702310" cy="258404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n-2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6199301" y="4577397"/>
            <a:ext cx="702310" cy="260969"/>
          </a:xfrm>
          <a:prstGeom prst="rect">
            <a:avLst/>
          </a:prstGeom>
          <a:solidFill>
            <a:srgbClr val="F4B18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075">
            <a:no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6901485" y="4577397"/>
            <a:ext cx="702310" cy="260969"/>
          </a:xfrm>
          <a:prstGeom prst="rect">
            <a:avLst/>
          </a:prstGeom>
          <a:solidFill>
            <a:srgbClr val="F4B18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075">
            <a:noAutofit/>
          </a:bodyPr>
          <a:lstStyle/>
          <a:p>
            <a:pPr indent="0" lvl="0" marL="131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3" name="Google Shape;123;p9"/>
          <p:cNvGrpSpPr/>
          <p:nvPr/>
        </p:nvGrpSpPr>
        <p:grpSpPr>
          <a:xfrm>
            <a:off x="4444123" y="2569959"/>
            <a:ext cx="3159760" cy="2007662"/>
            <a:chOff x="4444123" y="2569959"/>
            <a:chExt cx="3159760" cy="2007662"/>
          </a:xfrm>
        </p:grpSpPr>
        <p:sp>
          <p:nvSpPr>
            <p:cNvPr id="124" name="Google Shape;124;p9"/>
            <p:cNvSpPr/>
            <p:nvPr/>
          </p:nvSpPr>
          <p:spPr>
            <a:xfrm>
              <a:off x="7603666" y="3012346"/>
              <a:ext cx="0" cy="1565275"/>
            </a:xfrm>
            <a:custGeom>
              <a:rect b="b" l="l" r="r" t="t"/>
              <a:pathLst>
                <a:path extrusionOk="0" h="1565275" w="120000">
                  <a:moveTo>
                    <a:pt x="0" y="156505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4444123" y="2569959"/>
              <a:ext cx="3159760" cy="442595"/>
            </a:xfrm>
            <a:custGeom>
              <a:rect b="b" l="l" r="r" t="t"/>
              <a:pathLst>
                <a:path extrusionOk="0" h="442594" w="3159759">
                  <a:moveTo>
                    <a:pt x="0" y="0"/>
                  </a:moveTo>
                  <a:lnTo>
                    <a:pt x="3159541" y="442393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9"/>
          <p:cNvSpPr txBox="1"/>
          <p:nvPr/>
        </p:nvSpPr>
        <p:spPr>
          <a:xfrm>
            <a:off x="6278041" y="4245355"/>
            <a:ext cx="20256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78739" y="2251964"/>
            <a:ext cx="1323975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1803400" y="3549650"/>
            <a:ext cx="234950" cy="1217930"/>
          </a:xfrm>
          <a:custGeom>
            <a:rect b="b" l="l" r="r" t="t"/>
            <a:pathLst>
              <a:path extrusionOk="0" h="1217929" w="234950">
                <a:moveTo>
                  <a:pt x="234950" y="1217610"/>
                </a:moveTo>
                <a:lnTo>
                  <a:pt x="189223" y="1216071"/>
                </a:lnTo>
                <a:lnTo>
                  <a:pt x="151882" y="1211874"/>
                </a:lnTo>
                <a:lnTo>
                  <a:pt x="126706" y="1205650"/>
                </a:lnTo>
                <a:lnTo>
                  <a:pt x="117475" y="1198030"/>
                </a:lnTo>
                <a:lnTo>
                  <a:pt x="117475" y="628383"/>
                </a:lnTo>
                <a:lnTo>
                  <a:pt x="108243" y="620762"/>
                </a:lnTo>
                <a:lnTo>
                  <a:pt x="83067" y="614539"/>
                </a:lnTo>
                <a:lnTo>
                  <a:pt x="45726" y="610343"/>
                </a:lnTo>
                <a:lnTo>
                  <a:pt x="0" y="608805"/>
                </a:lnTo>
                <a:lnTo>
                  <a:pt x="45726" y="607266"/>
                </a:lnTo>
                <a:lnTo>
                  <a:pt x="83067" y="603070"/>
                </a:lnTo>
                <a:lnTo>
                  <a:pt x="108243" y="596847"/>
                </a:lnTo>
                <a:lnTo>
                  <a:pt x="117475" y="589227"/>
                </a:lnTo>
                <a:lnTo>
                  <a:pt x="117475" y="19578"/>
                </a:lnTo>
                <a:lnTo>
                  <a:pt x="126706" y="11957"/>
                </a:lnTo>
                <a:lnTo>
                  <a:pt x="151882" y="5734"/>
                </a:lnTo>
                <a:lnTo>
                  <a:pt x="189223" y="1538"/>
                </a:lnTo>
                <a:lnTo>
                  <a:pt x="234950" y="0"/>
                </a:lnTo>
              </a:path>
            </a:pathLst>
          </a:custGeom>
          <a:noFill/>
          <a:ln cap="flat" cmpd="sng" w="127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88120" y="4001516"/>
            <a:ext cx="16135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8321040" y="4826303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4632024" y="3450864"/>
            <a:ext cx="760039" cy="2494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</a:t>
            </a:r>
            <a:endParaRPr baseline="-25000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2457272" y="2194396"/>
            <a:ext cx="648970" cy="1430840"/>
            <a:chOff x="2073998" y="1459166"/>
            <a:chExt cx="648970" cy="1430840"/>
          </a:xfrm>
        </p:grpSpPr>
        <p:sp>
          <p:nvSpPr>
            <p:cNvPr id="137" name="Google Shape;137;p10"/>
            <p:cNvSpPr/>
            <p:nvPr/>
          </p:nvSpPr>
          <p:spPr>
            <a:xfrm>
              <a:off x="2572992" y="1625740"/>
              <a:ext cx="108585" cy="0"/>
            </a:xfrm>
            <a:custGeom>
              <a:rect b="b" l="l" r="r" t="t"/>
              <a:pathLst>
                <a:path extrusionOk="0" h="120000" w="108585">
                  <a:moveTo>
                    <a:pt x="0" y="0"/>
                  </a:moveTo>
                  <a:lnTo>
                    <a:pt x="10795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2667088" y="1597977"/>
              <a:ext cx="55880" cy="55880"/>
            </a:xfrm>
            <a:custGeom>
              <a:rect b="b" l="l" r="r" t="t"/>
              <a:pathLst>
                <a:path extrusionOk="0" h="55880" w="55880">
                  <a:moveTo>
                    <a:pt x="0" y="0"/>
                  </a:moveTo>
                  <a:lnTo>
                    <a:pt x="13855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667088" y="1597979"/>
              <a:ext cx="55880" cy="55880"/>
            </a:xfrm>
            <a:custGeom>
              <a:rect b="b" l="l" r="r" t="t"/>
              <a:pathLst>
                <a:path extrusionOk="0" h="55880" w="55880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2073998" y="1459166"/>
              <a:ext cx="499109" cy="317500"/>
            </a:xfrm>
            <a:custGeom>
              <a:rect b="b" l="l" r="r" t="t"/>
              <a:pathLst>
                <a:path extrusionOk="0" h="317500" w="499110">
                  <a:moveTo>
                    <a:pt x="498995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498995" y="317271"/>
                  </a:lnTo>
                  <a:lnTo>
                    <a:pt x="498995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2073998" y="1459173"/>
              <a:ext cx="499109" cy="317500"/>
            </a:xfrm>
            <a:custGeom>
              <a:rect b="b" l="l" r="r" t="t"/>
              <a:pathLst>
                <a:path extrusionOk="0" h="317500" w="499110">
                  <a:moveTo>
                    <a:pt x="0" y="0"/>
                  </a:moveTo>
                  <a:lnTo>
                    <a:pt x="498994" y="0"/>
                  </a:lnTo>
                  <a:lnTo>
                    <a:pt x="498994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2572992" y="1784374"/>
              <a:ext cx="22860" cy="1087120"/>
            </a:xfrm>
            <a:custGeom>
              <a:rect b="b" l="l" r="r" t="t"/>
              <a:pathLst>
                <a:path extrusionOk="0" h="1087120" w="22860">
                  <a:moveTo>
                    <a:pt x="22811" y="1086647"/>
                  </a:moveTo>
                  <a:lnTo>
                    <a:pt x="0" y="108664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595803" y="2852534"/>
              <a:ext cx="55880" cy="37465"/>
            </a:xfrm>
            <a:custGeom>
              <a:rect b="b" l="l" r="r" t="t"/>
              <a:pathLst>
                <a:path extrusionOk="0" h="37464" w="55880">
                  <a:moveTo>
                    <a:pt x="0" y="0"/>
                  </a:moveTo>
                  <a:lnTo>
                    <a:pt x="0" y="36969"/>
                  </a:lnTo>
                  <a:lnTo>
                    <a:pt x="55448" y="18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595803" y="2852541"/>
              <a:ext cx="55880" cy="37465"/>
            </a:xfrm>
            <a:custGeom>
              <a:rect b="b" l="l" r="r" t="t"/>
              <a:pathLst>
                <a:path extrusionOk="0" h="37464" w="55880">
                  <a:moveTo>
                    <a:pt x="55443" y="18480"/>
                  </a:moveTo>
                  <a:lnTo>
                    <a:pt x="0" y="36961"/>
                  </a:lnTo>
                  <a:lnTo>
                    <a:pt x="0" y="0"/>
                  </a:lnTo>
                  <a:lnTo>
                    <a:pt x="55443" y="1848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0"/>
          <p:cNvGrpSpPr/>
          <p:nvPr/>
        </p:nvGrpSpPr>
        <p:grpSpPr>
          <a:xfrm>
            <a:off x="4540375" y="2527536"/>
            <a:ext cx="252943" cy="329525"/>
            <a:chOff x="4157101" y="1792306"/>
            <a:chExt cx="252943" cy="329525"/>
          </a:xfrm>
        </p:grpSpPr>
        <p:sp>
          <p:nvSpPr>
            <p:cNvPr id="146" name="Google Shape;146;p10"/>
            <p:cNvSpPr/>
            <p:nvPr/>
          </p:nvSpPr>
          <p:spPr>
            <a:xfrm>
              <a:off x="4157101" y="1792306"/>
              <a:ext cx="211454" cy="301625"/>
            </a:xfrm>
            <a:custGeom>
              <a:rect b="b" l="l" r="r" t="t"/>
              <a:pathLst>
                <a:path extrusionOk="0" h="301625" w="211454">
                  <a:moveTo>
                    <a:pt x="210924" y="301405"/>
                  </a:moveTo>
                  <a:lnTo>
                    <a:pt x="0" y="301405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4354156" y="20659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68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4354164" y="2065951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4801753" y="2709965"/>
            <a:ext cx="610238" cy="408843"/>
            <a:chOff x="4418479" y="1974735"/>
            <a:chExt cx="610238" cy="408843"/>
          </a:xfrm>
        </p:grpSpPr>
        <p:sp>
          <p:nvSpPr>
            <p:cNvPr id="150" name="Google Shape;150;p10"/>
            <p:cNvSpPr/>
            <p:nvPr/>
          </p:nvSpPr>
          <p:spPr>
            <a:xfrm>
              <a:off x="4711539" y="2212688"/>
              <a:ext cx="266700" cy="142875"/>
            </a:xfrm>
            <a:custGeom>
              <a:rect b="b" l="l" r="r" t="t"/>
              <a:pathLst>
                <a:path extrusionOk="0" h="142875" w="266700">
                  <a:moveTo>
                    <a:pt x="15841" y="0"/>
                  </a:moveTo>
                  <a:lnTo>
                    <a:pt x="15841" y="7931"/>
                  </a:lnTo>
                  <a:lnTo>
                    <a:pt x="0" y="7931"/>
                  </a:lnTo>
                  <a:lnTo>
                    <a:pt x="0" y="142771"/>
                  </a:lnTo>
                  <a:lnTo>
                    <a:pt x="266367" y="1427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4964049" y="2327694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55" y="27762"/>
                  </a:lnTo>
                  <a:lnTo>
                    <a:pt x="0" y="55524"/>
                  </a:lnTo>
                  <a:lnTo>
                    <a:pt x="55435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964046" y="2327698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4418482" y="1974735"/>
              <a:ext cx="610235" cy="238125"/>
            </a:xfrm>
            <a:custGeom>
              <a:rect b="b" l="l" r="r" t="t"/>
              <a:pathLst>
                <a:path extrusionOk="0" h="238125" w="610235">
                  <a:moveTo>
                    <a:pt x="609879" y="0"/>
                  </a:moveTo>
                  <a:lnTo>
                    <a:pt x="0" y="0"/>
                  </a:lnTo>
                  <a:lnTo>
                    <a:pt x="0" y="237947"/>
                  </a:lnTo>
                  <a:lnTo>
                    <a:pt x="609879" y="237947"/>
                  </a:lnTo>
                  <a:lnTo>
                    <a:pt x="609879" y="0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418479" y="1974736"/>
              <a:ext cx="610235" cy="238125"/>
            </a:xfrm>
            <a:custGeom>
              <a:rect b="b" l="l" r="r" t="t"/>
              <a:pathLst>
                <a:path extrusionOk="0" h="238125" w="610235">
                  <a:moveTo>
                    <a:pt x="0" y="0"/>
                  </a:moveTo>
                  <a:lnTo>
                    <a:pt x="609881" y="0"/>
                  </a:lnTo>
                  <a:lnTo>
                    <a:pt x="609881" y="237952"/>
                  </a:lnTo>
                  <a:lnTo>
                    <a:pt x="0" y="23795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0"/>
          <p:cNvGrpSpPr/>
          <p:nvPr/>
        </p:nvGrpSpPr>
        <p:grpSpPr>
          <a:xfrm>
            <a:off x="3431499" y="2194396"/>
            <a:ext cx="704414" cy="317507"/>
            <a:chOff x="3048225" y="1459166"/>
            <a:chExt cx="704414" cy="317507"/>
          </a:xfrm>
        </p:grpSpPr>
        <p:sp>
          <p:nvSpPr>
            <p:cNvPr id="156" name="Google Shape;156;p10"/>
            <p:cNvSpPr/>
            <p:nvPr/>
          </p:nvSpPr>
          <p:spPr>
            <a:xfrm>
              <a:off x="3444252" y="1617808"/>
              <a:ext cx="266700" cy="0"/>
            </a:xfrm>
            <a:custGeom>
              <a:rect b="b" l="l" r="r" t="t"/>
              <a:pathLst>
                <a:path extrusionOk="0" h="120000" w="266700">
                  <a:moveTo>
                    <a:pt x="0" y="0"/>
                  </a:moveTo>
                  <a:lnTo>
                    <a:pt x="2663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696754" y="1590040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68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696759" y="15900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048228" y="1459166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396024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396024" y="317271"/>
                  </a:lnTo>
                  <a:lnTo>
                    <a:pt x="396024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048225" y="1459173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0" y="0"/>
                  </a:moveTo>
                  <a:lnTo>
                    <a:pt x="396027" y="0"/>
                  </a:lnTo>
                  <a:lnTo>
                    <a:pt x="396027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0"/>
          <p:cNvGrpSpPr/>
          <p:nvPr/>
        </p:nvGrpSpPr>
        <p:grpSpPr>
          <a:xfrm>
            <a:off x="4144348" y="2194396"/>
            <a:ext cx="2114271" cy="317507"/>
            <a:chOff x="3761074" y="1459166"/>
            <a:chExt cx="2114271" cy="317507"/>
          </a:xfrm>
        </p:grpSpPr>
        <p:sp>
          <p:nvSpPr>
            <p:cNvPr id="162" name="Google Shape;162;p10"/>
            <p:cNvSpPr/>
            <p:nvPr/>
          </p:nvSpPr>
          <p:spPr>
            <a:xfrm>
              <a:off x="4157101" y="1617808"/>
              <a:ext cx="1676400" cy="0"/>
            </a:xfrm>
            <a:custGeom>
              <a:rect b="b" l="l" r="r" t="t"/>
              <a:pathLst>
                <a:path extrusionOk="0" h="120000" w="1676400">
                  <a:moveTo>
                    <a:pt x="0" y="0"/>
                  </a:moveTo>
                  <a:lnTo>
                    <a:pt x="16762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819457" y="1590040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68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5819465" y="15900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761079" y="1459166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396024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396024" y="317271"/>
                  </a:lnTo>
                  <a:lnTo>
                    <a:pt x="396024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761074" y="1459173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0" y="0"/>
                  </a:moveTo>
                  <a:lnTo>
                    <a:pt x="396027" y="0"/>
                  </a:lnTo>
                  <a:lnTo>
                    <a:pt x="396027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0"/>
          <p:cNvGrpSpPr/>
          <p:nvPr/>
        </p:nvGrpSpPr>
        <p:grpSpPr>
          <a:xfrm>
            <a:off x="6267054" y="2194396"/>
            <a:ext cx="954639" cy="317507"/>
            <a:chOff x="5883780" y="1459166"/>
            <a:chExt cx="954639" cy="317507"/>
          </a:xfrm>
        </p:grpSpPr>
        <p:sp>
          <p:nvSpPr>
            <p:cNvPr id="168" name="Google Shape;168;p10"/>
            <p:cNvSpPr/>
            <p:nvPr/>
          </p:nvSpPr>
          <p:spPr>
            <a:xfrm>
              <a:off x="6279808" y="1617808"/>
              <a:ext cx="116205" cy="0"/>
            </a:xfrm>
            <a:custGeom>
              <a:rect b="b" l="l" r="r" t="t"/>
              <a:pathLst>
                <a:path extrusionOk="0" h="120000" w="116204">
                  <a:moveTo>
                    <a:pt x="0" y="0"/>
                  </a:moveTo>
                  <a:lnTo>
                    <a:pt x="1158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381826" y="1590040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55" y="27762"/>
                  </a:lnTo>
                  <a:lnTo>
                    <a:pt x="0" y="55524"/>
                  </a:lnTo>
                  <a:lnTo>
                    <a:pt x="55435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381824" y="15900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5883783" y="1459166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396024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396024" y="317271"/>
                  </a:lnTo>
                  <a:lnTo>
                    <a:pt x="396024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5883780" y="1459173"/>
              <a:ext cx="396240" cy="317500"/>
            </a:xfrm>
            <a:custGeom>
              <a:rect b="b" l="l" r="r" t="t"/>
              <a:pathLst>
                <a:path extrusionOk="0" h="317500" w="396239">
                  <a:moveTo>
                    <a:pt x="0" y="0"/>
                  </a:moveTo>
                  <a:lnTo>
                    <a:pt x="396027" y="0"/>
                  </a:lnTo>
                  <a:lnTo>
                    <a:pt x="396027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442176" y="1459166"/>
              <a:ext cx="396240" cy="317500"/>
            </a:xfrm>
            <a:custGeom>
              <a:rect b="b" l="l" r="r" t="t"/>
              <a:pathLst>
                <a:path extrusionOk="0" h="317500" w="396240">
                  <a:moveTo>
                    <a:pt x="396024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396024" y="317271"/>
                  </a:lnTo>
                  <a:lnTo>
                    <a:pt x="396024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6442179" y="1459173"/>
              <a:ext cx="396240" cy="317500"/>
            </a:xfrm>
            <a:custGeom>
              <a:rect b="b" l="l" r="r" t="t"/>
              <a:pathLst>
                <a:path extrusionOk="0" h="317500" w="396240">
                  <a:moveTo>
                    <a:pt x="0" y="0"/>
                  </a:moveTo>
                  <a:lnTo>
                    <a:pt x="396027" y="0"/>
                  </a:lnTo>
                  <a:lnTo>
                    <a:pt x="396027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0"/>
          <p:cNvGrpSpPr/>
          <p:nvPr/>
        </p:nvGrpSpPr>
        <p:grpSpPr>
          <a:xfrm>
            <a:off x="8183826" y="2194396"/>
            <a:ext cx="562612" cy="317507"/>
            <a:chOff x="7800552" y="1459166"/>
            <a:chExt cx="562612" cy="317507"/>
          </a:xfrm>
        </p:grpSpPr>
        <p:sp>
          <p:nvSpPr>
            <p:cNvPr id="176" name="Google Shape;176;p10"/>
            <p:cNvSpPr/>
            <p:nvPr/>
          </p:nvSpPr>
          <p:spPr>
            <a:xfrm>
              <a:off x="7800555" y="1459166"/>
              <a:ext cx="562610" cy="317500"/>
            </a:xfrm>
            <a:custGeom>
              <a:rect b="b" l="l" r="r" t="t"/>
              <a:pathLst>
                <a:path extrusionOk="0" h="317500" w="562609">
                  <a:moveTo>
                    <a:pt x="562355" y="0"/>
                  </a:moveTo>
                  <a:lnTo>
                    <a:pt x="0" y="0"/>
                  </a:lnTo>
                  <a:lnTo>
                    <a:pt x="0" y="317271"/>
                  </a:lnTo>
                  <a:lnTo>
                    <a:pt x="562355" y="317271"/>
                  </a:lnTo>
                  <a:lnTo>
                    <a:pt x="562355" y="0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7800552" y="1459173"/>
              <a:ext cx="562610" cy="317500"/>
            </a:xfrm>
            <a:custGeom>
              <a:rect b="b" l="l" r="r" t="t"/>
              <a:pathLst>
                <a:path extrusionOk="0" h="317500" w="562609">
                  <a:moveTo>
                    <a:pt x="0" y="0"/>
                  </a:moveTo>
                  <a:lnTo>
                    <a:pt x="562358" y="0"/>
                  </a:lnTo>
                  <a:lnTo>
                    <a:pt x="562358" y="317269"/>
                  </a:lnTo>
                  <a:lnTo>
                    <a:pt x="0" y="3172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>
            <a:off x="5411635" y="2552282"/>
            <a:ext cx="899418" cy="657556"/>
            <a:chOff x="5028361" y="1817052"/>
            <a:chExt cx="899418" cy="657556"/>
          </a:xfrm>
        </p:grpSpPr>
        <p:sp>
          <p:nvSpPr>
            <p:cNvPr id="179" name="Google Shape;179;p10"/>
            <p:cNvSpPr/>
            <p:nvPr/>
          </p:nvSpPr>
          <p:spPr>
            <a:xfrm>
              <a:off x="5614482" y="1858695"/>
              <a:ext cx="285750" cy="497205"/>
            </a:xfrm>
            <a:custGeom>
              <a:rect b="b" l="l" r="r" t="t"/>
              <a:pathLst>
                <a:path extrusionOk="0" h="497205" w="285750">
                  <a:moveTo>
                    <a:pt x="0" y="496764"/>
                  </a:moveTo>
                  <a:lnTo>
                    <a:pt x="0" y="472969"/>
                  </a:lnTo>
                  <a:lnTo>
                    <a:pt x="285139" y="472969"/>
                  </a:lnTo>
                  <a:lnTo>
                    <a:pt x="28513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871895" y="1817052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24" y="0"/>
                  </a:moveTo>
                  <a:lnTo>
                    <a:pt x="0" y="55524"/>
                  </a:lnTo>
                  <a:lnTo>
                    <a:pt x="27724" y="41643"/>
                  </a:lnTo>
                  <a:lnTo>
                    <a:pt x="55448" y="55524"/>
                  </a:lnTo>
                  <a:lnTo>
                    <a:pt x="27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5871899" y="1817053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21" y="0"/>
                  </a:moveTo>
                  <a:lnTo>
                    <a:pt x="55443" y="55522"/>
                  </a:lnTo>
                  <a:lnTo>
                    <a:pt x="27721" y="41641"/>
                  </a:lnTo>
                  <a:lnTo>
                    <a:pt x="0" y="55522"/>
                  </a:lnTo>
                  <a:lnTo>
                    <a:pt x="277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028361" y="2236482"/>
              <a:ext cx="586740" cy="238125"/>
            </a:xfrm>
            <a:custGeom>
              <a:rect b="b" l="l" r="r" t="t"/>
              <a:pathLst>
                <a:path extrusionOk="0" h="238125" w="586739">
                  <a:moveTo>
                    <a:pt x="586117" y="0"/>
                  </a:moveTo>
                  <a:lnTo>
                    <a:pt x="0" y="0"/>
                  </a:lnTo>
                  <a:lnTo>
                    <a:pt x="0" y="237947"/>
                  </a:lnTo>
                  <a:lnTo>
                    <a:pt x="586117" y="237947"/>
                  </a:lnTo>
                  <a:lnTo>
                    <a:pt x="586117" y="0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028361" y="2236483"/>
              <a:ext cx="586740" cy="238125"/>
            </a:xfrm>
            <a:custGeom>
              <a:rect b="b" l="l" r="r" t="t"/>
              <a:pathLst>
                <a:path extrusionOk="0" h="238125" w="586739">
                  <a:moveTo>
                    <a:pt x="0" y="0"/>
                  </a:moveTo>
                  <a:lnTo>
                    <a:pt x="586120" y="0"/>
                  </a:lnTo>
                  <a:lnTo>
                    <a:pt x="586120" y="237952"/>
                  </a:lnTo>
                  <a:lnTo>
                    <a:pt x="0" y="23795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0"/>
          <p:cNvSpPr/>
          <p:nvPr/>
        </p:nvSpPr>
        <p:spPr>
          <a:xfrm>
            <a:off x="4401761" y="3411926"/>
            <a:ext cx="292117" cy="154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0"/>
          <p:cNvGrpSpPr/>
          <p:nvPr/>
        </p:nvGrpSpPr>
        <p:grpSpPr>
          <a:xfrm>
            <a:off x="3819606" y="2511673"/>
            <a:ext cx="879499" cy="904390"/>
            <a:chOff x="3436332" y="1776443"/>
            <a:chExt cx="879499" cy="904390"/>
          </a:xfrm>
        </p:grpSpPr>
        <p:sp>
          <p:nvSpPr>
            <p:cNvPr id="186" name="Google Shape;186;p10"/>
            <p:cNvSpPr/>
            <p:nvPr/>
          </p:nvSpPr>
          <p:spPr>
            <a:xfrm>
              <a:off x="3436332" y="1776443"/>
              <a:ext cx="234950" cy="777875"/>
            </a:xfrm>
            <a:custGeom>
              <a:rect b="b" l="l" r="r" t="t"/>
              <a:pathLst>
                <a:path extrusionOk="0" h="777875" w="234950">
                  <a:moveTo>
                    <a:pt x="234685" y="777309"/>
                  </a:moveTo>
                  <a:lnTo>
                    <a:pt x="0" y="77730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657155" y="2525991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55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3657157" y="2525992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721468" y="2442705"/>
              <a:ext cx="594360" cy="238125"/>
            </a:xfrm>
            <a:custGeom>
              <a:rect b="b" l="l" r="r" t="t"/>
              <a:pathLst>
                <a:path extrusionOk="0" h="238125" w="594360">
                  <a:moveTo>
                    <a:pt x="594042" y="0"/>
                  </a:moveTo>
                  <a:lnTo>
                    <a:pt x="0" y="0"/>
                  </a:lnTo>
                  <a:lnTo>
                    <a:pt x="0" y="237947"/>
                  </a:lnTo>
                  <a:lnTo>
                    <a:pt x="594042" y="237947"/>
                  </a:lnTo>
                  <a:lnTo>
                    <a:pt x="594042" y="0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3721471" y="2442708"/>
              <a:ext cx="594360" cy="238125"/>
            </a:xfrm>
            <a:custGeom>
              <a:rect b="b" l="l" r="r" t="t"/>
              <a:pathLst>
                <a:path extrusionOk="0" h="238125" w="594360">
                  <a:moveTo>
                    <a:pt x="0" y="0"/>
                  </a:moveTo>
                  <a:lnTo>
                    <a:pt x="594040" y="0"/>
                  </a:lnTo>
                  <a:lnTo>
                    <a:pt x="594040" y="237952"/>
                  </a:lnTo>
                  <a:lnTo>
                    <a:pt x="0" y="23795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0"/>
          <p:cNvGrpSpPr/>
          <p:nvPr/>
        </p:nvGrpSpPr>
        <p:grpSpPr>
          <a:xfrm>
            <a:off x="4698784" y="2544345"/>
            <a:ext cx="2166709" cy="1109670"/>
            <a:chOff x="4315510" y="1809115"/>
            <a:chExt cx="2166709" cy="1109670"/>
          </a:xfrm>
        </p:grpSpPr>
        <p:sp>
          <p:nvSpPr>
            <p:cNvPr id="192" name="Google Shape;192;p10"/>
            <p:cNvSpPr/>
            <p:nvPr/>
          </p:nvSpPr>
          <p:spPr>
            <a:xfrm>
              <a:off x="4909553" y="1850763"/>
              <a:ext cx="1544955" cy="949325"/>
            </a:xfrm>
            <a:custGeom>
              <a:rect b="b" l="l" r="r" t="t"/>
              <a:pathLst>
                <a:path extrusionOk="0" h="949325" w="1544954">
                  <a:moveTo>
                    <a:pt x="0" y="948873"/>
                  </a:moveTo>
                  <a:lnTo>
                    <a:pt x="1544506" y="948873"/>
                  </a:lnTo>
                  <a:lnTo>
                    <a:pt x="154450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6426339" y="1809115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11" y="0"/>
                  </a:moveTo>
                  <a:lnTo>
                    <a:pt x="0" y="55524"/>
                  </a:lnTo>
                  <a:lnTo>
                    <a:pt x="27711" y="41643"/>
                  </a:lnTo>
                  <a:lnTo>
                    <a:pt x="55435" y="55524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6426337" y="1809122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21" y="0"/>
                  </a:moveTo>
                  <a:lnTo>
                    <a:pt x="55443" y="55522"/>
                  </a:lnTo>
                  <a:lnTo>
                    <a:pt x="27721" y="41641"/>
                  </a:lnTo>
                  <a:lnTo>
                    <a:pt x="0" y="55522"/>
                  </a:lnTo>
                  <a:lnTo>
                    <a:pt x="277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4315510" y="2680652"/>
              <a:ext cx="594360" cy="238125"/>
            </a:xfrm>
            <a:custGeom>
              <a:rect b="b" l="l" r="r" t="t"/>
              <a:pathLst>
                <a:path extrusionOk="0" h="238125" w="594360">
                  <a:moveTo>
                    <a:pt x="594042" y="0"/>
                  </a:moveTo>
                  <a:lnTo>
                    <a:pt x="0" y="0"/>
                  </a:lnTo>
                  <a:lnTo>
                    <a:pt x="0" y="237959"/>
                  </a:lnTo>
                  <a:lnTo>
                    <a:pt x="594042" y="237959"/>
                  </a:lnTo>
                  <a:lnTo>
                    <a:pt x="594042" y="0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315512" y="2680660"/>
              <a:ext cx="594360" cy="238125"/>
            </a:xfrm>
            <a:custGeom>
              <a:rect b="b" l="l" r="r" t="t"/>
              <a:pathLst>
                <a:path extrusionOk="0" h="238125" w="594360">
                  <a:moveTo>
                    <a:pt x="0" y="0"/>
                  </a:moveTo>
                  <a:lnTo>
                    <a:pt x="594040" y="0"/>
                  </a:lnTo>
                  <a:lnTo>
                    <a:pt x="594040" y="237952"/>
                  </a:lnTo>
                  <a:lnTo>
                    <a:pt x="0" y="23795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0"/>
          <p:cNvSpPr/>
          <p:nvPr/>
        </p:nvSpPr>
        <p:spPr>
          <a:xfrm>
            <a:off x="6251213" y="1670909"/>
            <a:ext cx="4445" cy="444500"/>
          </a:xfrm>
          <a:custGeom>
            <a:rect b="b" l="l" r="r" t="t"/>
            <a:pathLst>
              <a:path extrusionOk="0" h="444500" w="4445">
                <a:moveTo>
                  <a:pt x="3960" y="44417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0"/>
          <p:cNvGrpSpPr/>
          <p:nvPr/>
        </p:nvGrpSpPr>
        <p:grpSpPr>
          <a:xfrm>
            <a:off x="4302759" y="2528482"/>
            <a:ext cx="3909226" cy="1339588"/>
            <a:chOff x="3919485" y="1793252"/>
            <a:chExt cx="3909226" cy="1339588"/>
          </a:xfrm>
        </p:grpSpPr>
        <p:sp>
          <p:nvSpPr>
            <p:cNvPr id="199" name="Google Shape;199;p10"/>
            <p:cNvSpPr/>
            <p:nvPr/>
          </p:nvSpPr>
          <p:spPr>
            <a:xfrm>
              <a:off x="3919485" y="1834900"/>
              <a:ext cx="3881120" cy="1297940"/>
            </a:xfrm>
            <a:custGeom>
              <a:rect b="b" l="l" r="r" t="t"/>
              <a:pathLst>
                <a:path extrusionOk="0" h="1297939" w="3881120">
                  <a:moveTo>
                    <a:pt x="0" y="1297869"/>
                  </a:moveTo>
                  <a:lnTo>
                    <a:pt x="3881067" y="1297869"/>
                  </a:lnTo>
                  <a:lnTo>
                    <a:pt x="38810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7772831" y="1793252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24" y="0"/>
                  </a:moveTo>
                  <a:lnTo>
                    <a:pt x="0" y="55524"/>
                  </a:lnTo>
                  <a:lnTo>
                    <a:pt x="27724" y="41643"/>
                  </a:lnTo>
                  <a:lnTo>
                    <a:pt x="55435" y="55524"/>
                  </a:lnTo>
                  <a:lnTo>
                    <a:pt x="27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772830" y="1793258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27721" y="0"/>
                  </a:moveTo>
                  <a:lnTo>
                    <a:pt x="55443" y="55522"/>
                  </a:lnTo>
                  <a:lnTo>
                    <a:pt x="27721" y="41641"/>
                  </a:lnTo>
                  <a:lnTo>
                    <a:pt x="0" y="55522"/>
                  </a:lnTo>
                  <a:lnTo>
                    <a:pt x="277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0"/>
          <p:cNvSpPr/>
          <p:nvPr/>
        </p:nvSpPr>
        <p:spPr>
          <a:xfrm>
            <a:off x="2213467" y="2824967"/>
            <a:ext cx="145415" cy="1062990"/>
          </a:xfrm>
          <a:custGeom>
            <a:rect b="b" l="l" r="r" t="t"/>
            <a:pathLst>
              <a:path extrusionOk="0" h="1062989" w="145414">
                <a:moveTo>
                  <a:pt x="144798" y="0"/>
                </a:moveTo>
                <a:lnTo>
                  <a:pt x="105195" y="0"/>
                </a:lnTo>
                <a:lnTo>
                  <a:pt x="87870" y="4956"/>
                </a:lnTo>
                <a:lnTo>
                  <a:pt x="75494" y="19828"/>
                </a:lnTo>
                <a:lnTo>
                  <a:pt x="68068" y="44614"/>
                </a:lnTo>
                <a:lnTo>
                  <a:pt x="65592" y="79317"/>
                </a:lnTo>
                <a:lnTo>
                  <a:pt x="65592" y="452108"/>
                </a:lnTo>
                <a:lnTo>
                  <a:pt x="63117" y="486811"/>
                </a:lnTo>
                <a:lnTo>
                  <a:pt x="55691" y="511597"/>
                </a:lnTo>
                <a:lnTo>
                  <a:pt x="43315" y="526469"/>
                </a:lnTo>
                <a:lnTo>
                  <a:pt x="25990" y="531426"/>
                </a:lnTo>
                <a:lnTo>
                  <a:pt x="6188" y="531426"/>
                </a:lnTo>
                <a:lnTo>
                  <a:pt x="0" y="531426"/>
                </a:lnTo>
                <a:lnTo>
                  <a:pt x="1238" y="531426"/>
                </a:lnTo>
                <a:lnTo>
                  <a:pt x="9902" y="531426"/>
                </a:lnTo>
                <a:lnTo>
                  <a:pt x="25990" y="531426"/>
                </a:lnTo>
                <a:lnTo>
                  <a:pt x="45791" y="531426"/>
                </a:lnTo>
                <a:lnTo>
                  <a:pt x="54455" y="536383"/>
                </a:lnTo>
                <a:lnTo>
                  <a:pt x="60643" y="551254"/>
                </a:lnTo>
                <a:lnTo>
                  <a:pt x="64355" y="576041"/>
                </a:lnTo>
                <a:lnTo>
                  <a:pt x="65592" y="610743"/>
                </a:lnTo>
                <a:lnTo>
                  <a:pt x="65592" y="983535"/>
                </a:lnTo>
                <a:lnTo>
                  <a:pt x="68068" y="1018237"/>
                </a:lnTo>
                <a:lnTo>
                  <a:pt x="75494" y="1043024"/>
                </a:lnTo>
                <a:lnTo>
                  <a:pt x="87870" y="1057895"/>
                </a:lnTo>
                <a:lnTo>
                  <a:pt x="105195" y="1062852"/>
                </a:lnTo>
                <a:lnTo>
                  <a:pt x="144798" y="1062852"/>
                </a:lnTo>
              </a:path>
            </a:pathLst>
          </a:custGeom>
          <a:noFill/>
          <a:ln cap="flat" cmpd="sng" w="15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2213467" y="2150770"/>
            <a:ext cx="145415" cy="396875"/>
          </a:xfrm>
          <a:custGeom>
            <a:rect b="b" l="l" r="r" t="t"/>
            <a:pathLst>
              <a:path extrusionOk="0" h="396875" w="145414">
                <a:moveTo>
                  <a:pt x="144798" y="0"/>
                </a:moveTo>
                <a:lnTo>
                  <a:pt x="105195" y="0"/>
                </a:lnTo>
                <a:lnTo>
                  <a:pt x="87870" y="4957"/>
                </a:lnTo>
                <a:lnTo>
                  <a:pt x="75494" y="19829"/>
                </a:lnTo>
                <a:lnTo>
                  <a:pt x="68068" y="44615"/>
                </a:lnTo>
                <a:lnTo>
                  <a:pt x="65592" y="79317"/>
                </a:lnTo>
                <a:lnTo>
                  <a:pt x="65592" y="138805"/>
                </a:lnTo>
                <a:lnTo>
                  <a:pt x="63117" y="164831"/>
                </a:lnTo>
                <a:lnTo>
                  <a:pt x="55691" y="183421"/>
                </a:lnTo>
                <a:lnTo>
                  <a:pt x="43315" y="194575"/>
                </a:lnTo>
                <a:lnTo>
                  <a:pt x="25990" y="198293"/>
                </a:lnTo>
                <a:lnTo>
                  <a:pt x="6188" y="198293"/>
                </a:lnTo>
                <a:lnTo>
                  <a:pt x="0" y="198293"/>
                </a:lnTo>
                <a:lnTo>
                  <a:pt x="1238" y="198293"/>
                </a:lnTo>
                <a:lnTo>
                  <a:pt x="9902" y="198293"/>
                </a:lnTo>
                <a:lnTo>
                  <a:pt x="25990" y="198293"/>
                </a:lnTo>
                <a:lnTo>
                  <a:pt x="45791" y="198293"/>
                </a:lnTo>
                <a:lnTo>
                  <a:pt x="54455" y="203250"/>
                </a:lnTo>
                <a:lnTo>
                  <a:pt x="60643" y="218122"/>
                </a:lnTo>
                <a:lnTo>
                  <a:pt x="64355" y="242909"/>
                </a:lnTo>
                <a:lnTo>
                  <a:pt x="65592" y="277610"/>
                </a:lnTo>
                <a:lnTo>
                  <a:pt x="65592" y="337098"/>
                </a:lnTo>
                <a:lnTo>
                  <a:pt x="68068" y="363124"/>
                </a:lnTo>
                <a:lnTo>
                  <a:pt x="75494" y="381714"/>
                </a:lnTo>
                <a:lnTo>
                  <a:pt x="87870" y="392868"/>
                </a:lnTo>
                <a:lnTo>
                  <a:pt x="105195" y="396586"/>
                </a:lnTo>
                <a:lnTo>
                  <a:pt x="144798" y="396586"/>
                </a:lnTo>
              </a:path>
            </a:pathLst>
          </a:custGeom>
          <a:noFill/>
          <a:ln cap="flat" cmpd="sng" w="15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0"/>
          <p:cNvGrpSpPr/>
          <p:nvPr/>
        </p:nvGrpSpPr>
        <p:grpSpPr>
          <a:xfrm>
            <a:off x="8119504" y="2325269"/>
            <a:ext cx="55887" cy="55888"/>
            <a:chOff x="7736230" y="1590039"/>
            <a:chExt cx="55887" cy="55888"/>
          </a:xfrm>
        </p:grpSpPr>
        <p:sp>
          <p:nvSpPr>
            <p:cNvPr id="205" name="Google Shape;205;p10"/>
            <p:cNvSpPr/>
            <p:nvPr/>
          </p:nvSpPr>
          <p:spPr>
            <a:xfrm>
              <a:off x="7736230" y="1590039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68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7736237" y="15900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10"/>
          <p:cNvGrpSpPr/>
          <p:nvPr/>
        </p:nvGrpSpPr>
        <p:grpSpPr>
          <a:xfrm>
            <a:off x="2486889" y="1841438"/>
            <a:ext cx="972390" cy="79306"/>
            <a:chOff x="2103615" y="1106208"/>
            <a:chExt cx="972390" cy="79306"/>
          </a:xfrm>
        </p:grpSpPr>
        <p:sp>
          <p:nvSpPr>
            <p:cNvPr id="208" name="Google Shape;208;p10"/>
            <p:cNvSpPr/>
            <p:nvPr/>
          </p:nvSpPr>
          <p:spPr>
            <a:xfrm>
              <a:off x="2159065" y="1145861"/>
              <a:ext cx="916940" cy="0"/>
            </a:xfrm>
            <a:custGeom>
              <a:rect b="b" l="l" r="r" t="t"/>
              <a:pathLst>
                <a:path extrusionOk="0" h="120000" w="916939">
                  <a:moveTo>
                    <a:pt x="91688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2103615" y="1106208"/>
              <a:ext cx="79216" cy="7930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0"/>
          <p:cNvSpPr/>
          <p:nvPr/>
        </p:nvSpPr>
        <p:spPr>
          <a:xfrm>
            <a:off x="8504609" y="1817642"/>
            <a:ext cx="219879" cy="793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10"/>
          <p:cNvGrpSpPr/>
          <p:nvPr/>
        </p:nvGrpSpPr>
        <p:grpSpPr>
          <a:xfrm>
            <a:off x="6288751" y="1841438"/>
            <a:ext cx="402160" cy="79306"/>
            <a:chOff x="5905477" y="1106208"/>
            <a:chExt cx="402160" cy="79306"/>
          </a:xfrm>
        </p:grpSpPr>
        <p:sp>
          <p:nvSpPr>
            <p:cNvPr id="212" name="Google Shape;212;p10"/>
            <p:cNvSpPr/>
            <p:nvPr/>
          </p:nvSpPr>
          <p:spPr>
            <a:xfrm>
              <a:off x="5960927" y="1145861"/>
              <a:ext cx="346710" cy="0"/>
            </a:xfrm>
            <a:custGeom>
              <a:rect b="b" l="l" r="r" t="t"/>
              <a:pathLst>
                <a:path extrusionOk="0" h="120000" w="346710">
                  <a:moveTo>
                    <a:pt x="34660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5905477" y="1106208"/>
              <a:ext cx="79216" cy="7930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4845317" y="1841438"/>
            <a:ext cx="1186185" cy="79306"/>
            <a:chOff x="4462043" y="1106208"/>
            <a:chExt cx="1186185" cy="79306"/>
          </a:xfrm>
        </p:grpSpPr>
        <p:sp>
          <p:nvSpPr>
            <p:cNvPr id="215" name="Google Shape;215;p10"/>
            <p:cNvSpPr/>
            <p:nvPr/>
          </p:nvSpPr>
          <p:spPr>
            <a:xfrm>
              <a:off x="4462043" y="1145861"/>
              <a:ext cx="1130935" cy="0"/>
            </a:xfrm>
            <a:custGeom>
              <a:rect b="b" l="l" r="r" t="t"/>
              <a:pathLst>
                <a:path extrusionOk="0" h="120000" w="1130935">
                  <a:moveTo>
                    <a:pt x="0" y="0"/>
                  </a:moveTo>
                  <a:lnTo>
                    <a:pt x="1130737" y="0"/>
                  </a:lnTo>
                </a:path>
              </a:pathLst>
            </a:custGeom>
            <a:noFill/>
            <a:ln cap="flat" cmpd="sng" w="15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569012" y="1106208"/>
              <a:ext cx="79216" cy="7930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0"/>
          <p:cNvGrpSpPr/>
          <p:nvPr/>
        </p:nvGrpSpPr>
        <p:grpSpPr>
          <a:xfrm>
            <a:off x="7217519" y="2325269"/>
            <a:ext cx="245023" cy="55888"/>
            <a:chOff x="6834245" y="1590039"/>
            <a:chExt cx="245023" cy="55888"/>
          </a:xfrm>
        </p:grpSpPr>
        <p:sp>
          <p:nvSpPr>
            <p:cNvPr id="218" name="Google Shape;218;p10"/>
            <p:cNvSpPr/>
            <p:nvPr/>
          </p:nvSpPr>
          <p:spPr>
            <a:xfrm>
              <a:off x="6834245" y="1617808"/>
              <a:ext cx="203200" cy="8255"/>
            </a:xfrm>
            <a:custGeom>
              <a:rect b="b" l="l" r="r" t="t"/>
              <a:pathLst>
                <a:path extrusionOk="0" h="8255" w="203200">
                  <a:moveTo>
                    <a:pt x="0" y="0"/>
                  </a:moveTo>
                  <a:lnTo>
                    <a:pt x="0" y="7931"/>
                  </a:lnTo>
                  <a:lnTo>
                    <a:pt x="174251" y="7931"/>
                  </a:lnTo>
                  <a:lnTo>
                    <a:pt x="174251" y="0"/>
                  </a:lnTo>
                  <a:lnTo>
                    <a:pt x="20300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7023379" y="1590039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0" y="0"/>
                  </a:moveTo>
                  <a:lnTo>
                    <a:pt x="13868" y="27762"/>
                  </a:lnTo>
                  <a:lnTo>
                    <a:pt x="0" y="55524"/>
                  </a:lnTo>
                  <a:lnTo>
                    <a:pt x="55448" y="2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7023388" y="1590047"/>
              <a:ext cx="55880" cy="55880"/>
            </a:xfrm>
            <a:custGeom>
              <a:rect b="b" l="l" r="r" t="t"/>
              <a:pathLst>
                <a:path extrusionOk="0" h="55880" w="55879">
                  <a:moveTo>
                    <a:pt x="55443" y="27761"/>
                  </a:moveTo>
                  <a:lnTo>
                    <a:pt x="0" y="55522"/>
                  </a:lnTo>
                  <a:lnTo>
                    <a:pt x="13860" y="27761"/>
                  </a:lnTo>
                  <a:lnTo>
                    <a:pt x="0" y="0"/>
                  </a:lnTo>
                  <a:lnTo>
                    <a:pt x="55443" y="2776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2493378" y="2258175"/>
            <a:ext cx="400685" cy="191490"/>
            <a:chOff x="2110104" y="1522945"/>
            <a:chExt cx="400685" cy="191490"/>
          </a:xfrm>
        </p:grpSpPr>
        <p:sp>
          <p:nvSpPr>
            <p:cNvPr id="222" name="Google Shape;222;p10"/>
            <p:cNvSpPr/>
            <p:nvPr/>
          </p:nvSpPr>
          <p:spPr>
            <a:xfrm>
              <a:off x="2110104" y="1522945"/>
              <a:ext cx="325881" cy="19149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464434" y="1601914"/>
              <a:ext cx="46355" cy="110489"/>
            </a:xfrm>
            <a:custGeom>
              <a:rect b="b" l="l" r="r" t="t"/>
              <a:pathLst>
                <a:path extrusionOk="0" h="110489" w="46355">
                  <a:moveTo>
                    <a:pt x="29108" y="0"/>
                  </a:moveTo>
                  <a:lnTo>
                    <a:pt x="0" y="14820"/>
                  </a:lnTo>
                  <a:lnTo>
                    <a:pt x="0" y="17094"/>
                  </a:lnTo>
                  <a:lnTo>
                    <a:pt x="7315" y="14325"/>
                  </a:lnTo>
                  <a:lnTo>
                    <a:pt x="10083" y="13512"/>
                  </a:lnTo>
                  <a:lnTo>
                    <a:pt x="15125" y="13512"/>
                  </a:lnTo>
                  <a:lnTo>
                    <a:pt x="16586" y="15963"/>
                  </a:lnTo>
                  <a:lnTo>
                    <a:pt x="16586" y="103568"/>
                  </a:lnTo>
                  <a:lnTo>
                    <a:pt x="13169" y="106984"/>
                  </a:lnTo>
                  <a:lnTo>
                    <a:pt x="1142" y="107632"/>
                  </a:lnTo>
                  <a:lnTo>
                    <a:pt x="1142" y="110083"/>
                  </a:lnTo>
                  <a:lnTo>
                    <a:pt x="46024" y="110083"/>
                  </a:lnTo>
                  <a:lnTo>
                    <a:pt x="46024" y="107632"/>
                  </a:lnTo>
                  <a:lnTo>
                    <a:pt x="33820" y="107632"/>
                  </a:lnTo>
                  <a:lnTo>
                    <a:pt x="30568" y="104711"/>
                  </a:lnTo>
                  <a:lnTo>
                    <a:pt x="30568" y="495"/>
                  </a:lnTo>
                  <a:lnTo>
                    <a:pt x="29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0"/>
          <p:cNvSpPr/>
          <p:nvPr/>
        </p:nvSpPr>
        <p:spPr>
          <a:xfrm>
            <a:off x="4828185" y="2739226"/>
            <a:ext cx="530225" cy="205104"/>
          </a:xfrm>
          <a:custGeom>
            <a:rect b="b" l="l" r="r" t="t"/>
            <a:pathLst>
              <a:path extrusionOk="0" h="205105" w="530225">
                <a:moveTo>
                  <a:pt x="125818" y="84531"/>
                </a:moveTo>
                <a:lnTo>
                  <a:pt x="124066" y="72453"/>
                </a:lnTo>
                <a:lnTo>
                  <a:pt x="120230" y="65646"/>
                </a:lnTo>
                <a:lnTo>
                  <a:pt x="118973" y="63398"/>
                </a:lnTo>
                <a:lnTo>
                  <a:pt x="110667" y="57721"/>
                </a:lnTo>
                <a:lnTo>
                  <a:pt x="105117" y="56756"/>
                </a:lnTo>
                <a:lnTo>
                  <a:pt x="105117" y="72097"/>
                </a:lnTo>
                <a:lnTo>
                  <a:pt x="104990" y="86829"/>
                </a:lnTo>
                <a:lnTo>
                  <a:pt x="89242" y="133591"/>
                </a:lnTo>
                <a:lnTo>
                  <a:pt x="55892" y="155473"/>
                </a:lnTo>
                <a:lnTo>
                  <a:pt x="49453" y="155473"/>
                </a:lnTo>
                <a:lnTo>
                  <a:pt x="44856" y="151790"/>
                </a:lnTo>
                <a:lnTo>
                  <a:pt x="44856" y="146723"/>
                </a:lnTo>
                <a:lnTo>
                  <a:pt x="54648" y="106654"/>
                </a:lnTo>
                <a:lnTo>
                  <a:pt x="81597" y="67805"/>
                </a:lnTo>
                <a:lnTo>
                  <a:pt x="90855" y="65646"/>
                </a:lnTo>
                <a:lnTo>
                  <a:pt x="101206" y="65646"/>
                </a:lnTo>
                <a:lnTo>
                  <a:pt x="105117" y="72097"/>
                </a:lnTo>
                <a:lnTo>
                  <a:pt x="105117" y="56756"/>
                </a:lnTo>
                <a:lnTo>
                  <a:pt x="60032" y="81762"/>
                </a:lnTo>
                <a:lnTo>
                  <a:pt x="66700" y="58737"/>
                </a:lnTo>
                <a:lnTo>
                  <a:pt x="66941" y="57810"/>
                </a:lnTo>
                <a:lnTo>
                  <a:pt x="67056" y="57188"/>
                </a:lnTo>
                <a:lnTo>
                  <a:pt x="67170" y="56197"/>
                </a:lnTo>
                <a:lnTo>
                  <a:pt x="66700" y="55740"/>
                </a:lnTo>
                <a:lnTo>
                  <a:pt x="66014" y="55740"/>
                </a:lnTo>
                <a:lnTo>
                  <a:pt x="30137" y="60807"/>
                </a:lnTo>
                <a:lnTo>
                  <a:pt x="30594" y="64262"/>
                </a:lnTo>
                <a:lnTo>
                  <a:pt x="39331" y="64262"/>
                </a:lnTo>
                <a:lnTo>
                  <a:pt x="45770" y="64947"/>
                </a:lnTo>
                <a:lnTo>
                  <a:pt x="45669" y="72097"/>
                </a:lnTo>
                <a:lnTo>
                  <a:pt x="44627" y="77622"/>
                </a:lnTo>
                <a:lnTo>
                  <a:pt x="42100" y="86829"/>
                </a:lnTo>
                <a:lnTo>
                  <a:pt x="15646" y="186347"/>
                </a:lnTo>
                <a:lnTo>
                  <a:pt x="12877" y="197167"/>
                </a:lnTo>
                <a:lnTo>
                  <a:pt x="9893" y="200621"/>
                </a:lnTo>
                <a:lnTo>
                  <a:pt x="0" y="200850"/>
                </a:lnTo>
                <a:lnTo>
                  <a:pt x="0" y="204533"/>
                </a:lnTo>
                <a:lnTo>
                  <a:pt x="46697" y="204533"/>
                </a:lnTo>
                <a:lnTo>
                  <a:pt x="46697" y="200850"/>
                </a:lnTo>
                <a:lnTo>
                  <a:pt x="35890" y="200850"/>
                </a:lnTo>
                <a:lnTo>
                  <a:pt x="32435" y="199237"/>
                </a:lnTo>
                <a:lnTo>
                  <a:pt x="32435" y="194170"/>
                </a:lnTo>
                <a:lnTo>
                  <a:pt x="33312" y="189103"/>
                </a:lnTo>
                <a:lnTo>
                  <a:pt x="35560" y="179895"/>
                </a:lnTo>
                <a:lnTo>
                  <a:pt x="38531" y="168262"/>
                </a:lnTo>
                <a:lnTo>
                  <a:pt x="41630" y="155930"/>
                </a:lnTo>
                <a:lnTo>
                  <a:pt x="47383" y="158927"/>
                </a:lnTo>
                <a:lnTo>
                  <a:pt x="52222" y="159854"/>
                </a:lnTo>
                <a:lnTo>
                  <a:pt x="57505" y="159854"/>
                </a:lnTo>
                <a:lnTo>
                  <a:pt x="72669" y="155930"/>
                </a:lnTo>
                <a:lnTo>
                  <a:pt x="74447" y="155473"/>
                </a:lnTo>
                <a:lnTo>
                  <a:pt x="82334" y="153441"/>
                </a:lnTo>
                <a:lnTo>
                  <a:pt x="104254" y="136448"/>
                </a:lnTo>
                <a:lnTo>
                  <a:pt x="119862" y="112344"/>
                </a:lnTo>
                <a:lnTo>
                  <a:pt x="125818" y="84531"/>
                </a:lnTo>
                <a:close/>
              </a:path>
              <a:path extrusionOk="0" h="205105" w="530225">
                <a:moveTo>
                  <a:pt x="242341" y="131978"/>
                </a:moveTo>
                <a:lnTo>
                  <a:pt x="239128" y="129908"/>
                </a:lnTo>
                <a:lnTo>
                  <a:pt x="231698" y="139344"/>
                </a:lnTo>
                <a:lnTo>
                  <a:pt x="226555" y="145034"/>
                </a:lnTo>
                <a:lnTo>
                  <a:pt x="222910" y="147828"/>
                </a:lnTo>
                <a:lnTo>
                  <a:pt x="220040" y="148564"/>
                </a:lnTo>
                <a:lnTo>
                  <a:pt x="218427" y="148564"/>
                </a:lnTo>
                <a:lnTo>
                  <a:pt x="217500" y="147180"/>
                </a:lnTo>
                <a:lnTo>
                  <a:pt x="217500" y="141884"/>
                </a:lnTo>
                <a:lnTo>
                  <a:pt x="221881" y="126682"/>
                </a:lnTo>
                <a:lnTo>
                  <a:pt x="240042" y="57810"/>
                </a:lnTo>
                <a:lnTo>
                  <a:pt x="223024" y="57810"/>
                </a:lnTo>
                <a:lnTo>
                  <a:pt x="215836" y="77292"/>
                </a:lnTo>
                <a:lnTo>
                  <a:pt x="210197" y="91249"/>
                </a:lnTo>
                <a:lnTo>
                  <a:pt x="187693" y="128219"/>
                </a:lnTo>
                <a:lnTo>
                  <a:pt x="165061" y="147650"/>
                </a:lnTo>
                <a:lnTo>
                  <a:pt x="161607" y="147650"/>
                </a:lnTo>
                <a:lnTo>
                  <a:pt x="160464" y="145338"/>
                </a:lnTo>
                <a:lnTo>
                  <a:pt x="160464" y="140970"/>
                </a:lnTo>
                <a:lnTo>
                  <a:pt x="181622" y="56426"/>
                </a:lnTo>
                <a:lnTo>
                  <a:pt x="180708" y="55740"/>
                </a:lnTo>
                <a:lnTo>
                  <a:pt x="163449" y="59372"/>
                </a:lnTo>
                <a:lnTo>
                  <a:pt x="155270" y="60744"/>
                </a:lnTo>
                <a:lnTo>
                  <a:pt x="146202" y="61963"/>
                </a:lnTo>
                <a:lnTo>
                  <a:pt x="146202" y="65189"/>
                </a:lnTo>
                <a:lnTo>
                  <a:pt x="154940" y="65189"/>
                </a:lnTo>
                <a:lnTo>
                  <a:pt x="159080" y="67259"/>
                </a:lnTo>
                <a:lnTo>
                  <a:pt x="160235" y="69100"/>
                </a:lnTo>
                <a:lnTo>
                  <a:pt x="160235" y="72555"/>
                </a:lnTo>
                <a:lnTo>
                  <a:pt x="157010" y="86144"/>
                </a:lnTo>
                <a:lnTo>
                  <a:pt x="144297" y="137579"/>
                </a:lnTo>
                <a:lnTo>
                  <a:pt x="143129" y="143560"/>
                </a:lnTo>
                <a:lnTo>
                  <a:pt x="142748" y="147650"/>
                </a:lnTo>
                <a:lnTo>
                  <a:pt x="142748" y="156171"/>
                </a:lnTo>
                <a:lnTo>
                  <a:pt x="146888" y="159854"/>
                </a:lnTo>
                <a:lnTo>
                  <a:pt x="154940" y="159854"/>
                </a:lnTo>
                <a:lnTo>
                  <a:pt x="166598" y="157251"/>
                </a:lnTo>
                <a:lnTo>
                  <a:pt x="178371" y="148170"/>
                </a:lnTo>
                <a:lnTo>
                  <a:pt x="192163" y="130708"/>
                </a:lnTo>
                <a:lnTo>
                  <a:pt x="209918" y="102958"/>
                </a:lnTo>
                <a:lnTo>
                  <a:pt x="205181" y="119837"/>
                </a:lnTo>
                <a:lnTo>
                  <a:pt x="201980" y="133083"/>
                </a:lnTo>
                <a:lnTo>
                  <a:pt x="200139" y="142608"/>
                </a:lnTo>
                <a:lnTo>
                  <a:pt x="199567" y="148336"/>
                </a:lnTo>
                <a:lnTo>
                  <a:pt x="199567" y="155473"/>
                </a:lnTo>
                <a:lnTo>
                  <a:pt x="203708" y="159397"/>
                </a:lnTo>
                <a:lnTo>
                  <a:pt x="210604" y="159397"/>
                </a:lnTo>
                <a:lnTo>
                  <a:pt x="218008" y="158330"/>
                </a:lnTo>
                <a:lnTo>
                  <a:pt x="224917" y="154254"/>
                </a:lnTo>
                <a:lnTo>
                  <a:pt x="232587" y="145897"/>
                </a:lnTo>
                <a:lnTo>
                  <a:pt x="242341" y="131978"/>
                </a:lnTo>
                <a:close/>
              </a:path>
              <a:path extrusionOk="0" h="205105" w="530225">
                <a:moveTo>
                  <a:pt x="332244" y="55511"/>
                </a:moveTo>
                <a:lnTo>
                  <a:pt x="329031" y="55511"/>
                </a:lnTo>
                <a:lnTo>
                  <a:pt x="327190" y="58737"/>
                </a:lnTo>
                <a:lnTo>
                  <a:pt x="325577" y="59651"/>
                </a:lnTo>
                <a:lnTo>
                  <a:pt x="320281" y="59651"/>
                </a:lnTo>
                <a:lnTo>
                  <a:pt x="318223" y="59423"/>
                </a:lnTo>
                <a:lnTo>
                  <a:pt x="308102" y="56426"/>
                </a:lnTo>
                <a:lnTo>
                  <a:pt x="304876" y="55740"/>
                </a:lnTo>
                <a:lnTo>
                  <a:pt x="300964" y="55740"/>
                </a:lnTo>
                <a:lnTo>
                  <a:pt x="289433" y="57492"/>
                </a:lnTo>
                <a:lnTo>
                  <a:pt x="280657" y="62484"/>
                </a:lnTo>
                <a:lnTo>
                  <a:pt x="275082" y="70319"/>
                </a:lnTo>
                <a:lnTo>
                  <a:pt x="273138" y="80619"/>
                </a:lnTo>
                <a:lnTo>
                  <a:pt x="274002" y="86702"/>
                </a:lnTo>
                <a:lnTo>
                  <a:pt x="276669" y="93802"/>
                </a:lnTo>
                <a:lnTo>
                  <a:pt x="281190" y="101866"/>
                </a:lnTo>
                <a:lnTo>
                  <a:pt x="293420" y="118656"/>
                </a:lnTo>
                <a:lnTo>
                  <a:pt x="297421" y="125501"/>
                </a:lnTo>
                <a:lnTo>
                  <a:pt x="299745" y="131622"/>
                </a:lnTo>
                <a:lnTo>
                  <a:pt x="300507" y="137274"/>
                </a:lnTo>
                <a:lnTo>
                  <a:pt x="300507" y="148564"/>
                </a:lnTo>
                <a:lnTo>
                  <a:pt x="293839" y="155016"/>
                </a:lnTo>
                <a:lnTo>
                  <a:pt x="283019" y="155016"/>
                </a:lnTo>
                <a:lnTo>
                  <a:pt x="274828" y="153200"/>
                </a:lnTo>
                <a:lnTo>
                  <a:pt x="268236" y="147561"/>
                </a:lnTo>
                <a:lnTo>
                  <a:pt x="263283" y="137820"/>
                </a:lnTo>
                <a:lnTo>
                  <a:pt x="260019" y="123685"/>
                </a:lnTo>
                <a:lnTo>
                  <a:pt x="256349" y="123685"/>
                </a:lnTo>
                <a:lnTo>
                  <a:pt x="251739" y="160312"/>
                </a:lnTo>
                <a:lnTo>
                  <a:pt x="255422" y="160312"/>
                </a:lnTo>
                <a:lnTo>
                  <a:pt x="257035" y="156629"/>
                </a:lnTo>
                <a:lnTo>
                  <a:pt x="259562" y="155473"/>
                </a:lnTo>
                <a:lnTo>
                  <a:pt x="264629" y="155473"/>
                </a:lnTo>
                <a:lnTo>
                  <a:pt x="267843" y="155702"/>
                </a:lnTo>
                <a:lnTo>
                  <a:pt x="277507" y="159626"/>
                </a:lnTo>
                <a:lnTo>
                  <a:pt x="284861" y="159854"/>
                </a:lnTo>
                <a:lnTo>
                  <a:pt x="298094" y="157721"/>
                </a:lnTo>
                <a:lnTo>
                  <a:pt x="308584" y="151599"/>
                </a:lnTo>
                <a:lnTo>
                  <a:pt x="315493" y="141884"/>
                </a:lnTo>
                <a:lnTo>
                  <a:pt x="317982" y="128981"/>
                </a:lnTo>
                <a:lnTo>
                  <a:pt x="317144" y="122186"/>
                </a:lnTo>
                <a:lnTo>
                  <a:pt x="314464" y="114973"/>
                </a:lnTo>
                <a:lnTo>
                  <a:pt x="309638" y="106934"/>
                </a:lnTo>
                <a:lnTo>
                  <a:pt x="296608" y="90398"/>
                </a:lnTo>
                <a:lnTo>
                  <a:pt x="292760" y="84277"/>
                </a:lnTo>
                <a:lnTo>
                  <a:pt x="290601" y="78981"/>
                </a:lnTo>
                <a:lnTo>
                  <a:pt x="289928" y="74168"/>
                </a:lnTo>
                <a:lnTo>
                  <a:pt x="289928" y="65646"/>
                </a:lnTo>
                <a:lnTo>
                  <a:pt x="295440" y="61036"/>
                </a:lnTo>
                <a:lnTo>
                  <a:pt x="303491" y="61036"/>
                </a:lnTo>
                <a:lnTo>
                  <a:pt x="311124" y="62534"/>
                </a:lnTo>
                <a:lnTo>
                  <a:pt x="317093" y="67233"/>
                </a:lnTo>
                <a:lnTo>
                  <a:pt x="321373" y="75526"/>
                </a:lnTo>
                <a:lnTo>
                  <a:pt x="323964" y="87757"/>
                </a:lnTo>
                <a:lnTo>
                  <a:pt x="327647" y="87757"/>
                </a:lnTo>
                <a:lnTo>
                  <a:pt x="332244" y="55511"/>
                </a:lnTo>
                <a:close/>
              </a:path>
              <a:path extrusionOk="0" h="205105" w="530225">
                <a:moveTo>
                  <a:pt x="447357" y="133134"/>
                </a:moveTo>
                <a:lnTo>
                  <a:pt x="444373" y="130136"/>
                </a:lnTo>
                <a:lnTo>
                  <a:pt x="436702" y="139623"/>
                </a:lnTo>
                <a:lnTo>
                  <a:pt x="431660" y="145224"/>
                </a:lnTo>
                <a:lnTo>
                  <a:pt x="428256" y="147891"/>
                </a:lnTo>
                <a:lnTo>
                  <a:pt x="425513" y="148564"/>
                </a:lnTo>
                <a:lnTo>
                  <a:pt x="423443" y="148564"/>
                </a:lnTo>
                <a:lnTo>
                  <a:pt x="421830" y="146723"/>
                </a:lnTo>
                <a:lnTo>
                  <a:pt x="421830" y="144424"/>
                </a:lnTo>
                <a:lnTo>
                  <a:pt x="422465" y="140550"/>
                </a:lnTo>
                <a:lnTo>
                  <a:pt x="424154" y="133578"/>
                </a:lnTo>
                <a:lnTo>
                  <a:pt x="426580" y="124828"/>
                </a:lnTo>
                <a:lnTo>
                  <a:pt x="434047" y="100368"/>
                </a:lnTo>
                <a:lnTo>
                  <a:pt x="437527" y="87452"/>
                </a:lnTo>
                <a:lnTo>
                  <a:pt x="439699" y="77508"/>
                </a:lnTo>
                <a:lnTo>
                  <a:pt x="440461" y="71170"/>
                </a:lnTo>
                <a:lnTo>
                  <a:pt x="440461" y="62649"/>
                </a:lnTo>
                <a:lnTo>
                  <a:pt x="436092" y="55740"/>
                </a:lnTo>
                <a:lnTo>
                  <a:pt x="425513" y="55740"/>
                </a:lnTo>
                <a:lnTo>
                  <a:pt x="414134" y="58610"/>
                </a:lnTo>
                <a:lnTo>
                  <a:pt x="401472" y="67437"/>
                </a:lnTo>
                <a:lnTo>
                  <a:pt x="387591" y="82562"/>
                </a:lnTo>
                <a:lnTo>
                  <a:pt x="372605" y="104343"/>
                </a:lnTo>
                <a:lnTo>
                  <a:pt x="400443" y="1384"/>
                </a:lnTo>
                <a:lnTo>
                  <a:pt x="398830" y="0"/>
                </a:lnTo>
                <a:lnTo>
                  <a:pt x="380936" y="3632"/>
                </a:lnTo>
                <a:lnTo>
                  <a:pt x="372300" y="5003"/>
                </a:lnTo>
                <a:lnTo>
                  <a:pt x="362712" y="6223"/>
                </a:lnTo>
                <a:lnTo>
                  <a:pt x="362712" y="9677"/>
                </a:lnTo>
                <a:lnTo>
                  <a:pt x="373062" y="9677"/>
                </a:lnTo>
                <a:lnTo>
                  <a:pt x="378358" y="11518"/>
                </a:lnTo>
                <a:lnTo>
                  <a:pt x="378358" y="18656"/>
                </a:lnTo>
                <a:lnTo>
                  <a:pt x="341782" y="157314"/>
                </a:lnTo>
                <a:lnTo>
                  <a:pt x="359041" y="157314"/>
                </a:lnTo>
                <a:lnTo>
                  <a:pt x="370078" y="120497"/>
                </a:lnTo>
                <a:lnTo>
                  <a:pt x="390448" y="87020"/>
                </a:lnTo>
                <a:lnTo>
                  <a:pt x="416077" y="67487"/>
                </a:lnTo>
                <a:lnTo>
                  <a:pt x="421373" y="67487"/>
                </a:lnTo>
                <a:lnTo>
                  <a:pt x="422516" y="69786"/>
                </a:lnTo>
                <a:lnTo>
                  <a:pt x="422516" y="74168"/>
                </a:lnTo>
                <a:lnTo>
                  <a:pt x="420916" y="80848"/>
                </a:lnTo>
                <a:lnTo>
                  <a:pt x="405269" y="139814"/>
                </a:lnTo>
                <a:lnTo>
                  <a:pt x="403656" y="146951"/>
                </a:lnTo>
                <a:lnTo>
                  <a:pt x="403656" y="155702"/>
                </a:lnTo>
                <a:lnTo>
                  <a:pt x="407568" y="159397"/>
                </a:lnTo>
                <a:lnTo>
                  <a:pt x="413778" y="159397"/>
                </a:lnTo>
                <a:lnTo>
                  <a:pt x="421995" y="158115"/>
                </a:lnTo>
                <a:lnTo>
                  <a:pt x="429704" y="153784"/>
                </a:lnTo>
                <a:lnTo>
                  <a:pt x="437845" y="145694"/>
                </a:lnTo>
                <a:lnTo>
                  <a:pt x="447357" y="133134"/>
                </a:lnTo>
                <a:close/>
              </a:path>
              <a:path extrusionOk="0" h="205105" w="530225">
                <a:moveTo>
                  <a:pt x="529704" y="136118"/>
                </a:moveTo>
                <a:lnTo>
                  <a:pt x="529678" y="134327"/>
                </a:lnTo>
                <a:lnTo>
                  <a:pt x="527138" y="112433"/>
                </a:lnTo>
                <a:lnTo>
                  <a:pt x="519722" y="94627"/>
                </a:lnTo>
                <a:lnTo>
                  <a:pt x="514184" y="89027"/>
                </a:lnTo>
                <a:lnTo>
                  <a:pt x="514184" y="136118"/>
                </a:lnTo>
                <a:lnTo>
                  <a:pt x="512813" y="157695"/>
                </a:lnTo>
                <a:lnTo>
                  <a:pt x="508787" y="173685"/>
                </a:lnTo>
                <a:lnTo>
                  <a:pt x="502170" y="183667"/>
                </a:lnTo>
                <a:lnTo>
                  <a:pt x="493039" y="187096"/>
                </a:lnTo>
                <a:lnTo>
                  <a:pt x="483819" y="183667"/>
                </a:lnTo>
                <a:lnTo>
                  <a:pt x="477227" y="173685"/>
                </a:lnTo>
                <a:lnTo>
                  <a:pt x="473240" y="157492"/>
                </a:lnTo>
                <a:lnTo>
                  <a:pt x="471944" y="136118"/>
                </a:lnTo>
                <a:lnTo>
                  <a:pt x="471970" y="134327"/>
                </a:lnTo>
                <a:lnTo>
                  <a:pt x="473252" y="113360"/>
                </a:lnTo>
                <a:lnTo>
                  <a:pt x="477240" y="96939"/>
                </a:lnTo>
                <a:lnTo>
                  <a:pt x="483768" y="86728"/>
                </a:lnTo>
                <a:lnTo>
                  <a:pt x="492709" y="83197"/>
                </a:lnTo>
                <a:lnTo>
                  <a:pt x="502107" y="86728"/>
                </a:lnTo>
                <a:lnTo>
                  <a:pt x="508812" y="96964"/>
                </a:lnTo>
                <a:lnTo>
                  <a:pt x="512838" y="113563"/>
                </a:lnTo>
                <a:lnTo>
                  <a:pt x="514184" y="136118"/>
                </a:lnTo>
                <a:lnTo>
                  <a:pt x="514184" y="89027"/>
                </a:lnTo>
                <a:lnTo>
                  <a:pt x="508431" y="83197"/>
                </a:lnTo>
                <a:lnTo>
                  <a:pt x="493687" y="78968"/>
                </a:lnTo>
                <a:lnTo>
                  <a:pt x="476796" y="83578"/>
                </a:lnTo>
                <a:lnTo>
                  <a:pt x="465162" y="95846"/>
                </a:lnTo>
                <a:lnTo>
                  <a:pt x="458444" y="113563"/>
                </a:lnTo>
                <a:lnTo>
                  <a:pt x="456285" y="134327"/>
                </a:lnTo>
                <a:lnTo>
                  <a:pt x="458114" y="154508"/>
                </a:lnTo>
                <a:lnTo>
                  <a:pt x="464235" y="172847"/>
                </a:lnTo>
                <a:lnTo>
                  <a:pt x="475564" y="186182"/>
                </a:lnTo>
                <a:lnTo>
                  <a:pt x="493039" y="191325"/>
                </a:lnTo>
                <a:lnTo>
                  <a:pt x="507898" y="187096"/>
                </a:lnTo>
                <a:lnTo>
                  <a:pt x="509955" y="186524"/>
                </a:lnTo>
                <a:lnTo>
                  <a:pt x="521347" y="173824"/>
                </a:lnTo>
                <a:lnTo>
                  <a:pt x="527773" y="155879"/>
                </a:lnTo>
                <a:lnTo>
                  <a:pt x="529704" y="136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3526638" y="2267104"/>
            <a:ext cx="103505" cy="1598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3047347" y="3445143"/>
            <a:ext cx="2146063" cy="52993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3654362" y="2346072"/>
            <a:ext cx="46355" cy="110489"/>
          </a:xfrm>
          <a:custGeom>
            <a:rect b="b" l="l" r="r" t="t"/>
            <a:pathLst>
              <a:path extrusionOk="0" h="110489" w="46354">
                <a:moveTo>
                  <a:pt x="29108" y="0"/>
                </a:moveTo>
                <a:lnTo>
                  <a:pt x="0" y="14820"/>
                </a:lnTo>
                <a:lnTo>
                  <a:pt x="0" y="17094"/>
                </a:lnTo>
                <a:lnTo>
                  <a:pt x="7327" y="14325"/>
                </a:lnTo>
                <a:lnTo>
                  <a:pt x="10083" y="13512"/>
                </a:lnTo>
                <a:lnTo>
                  <a:pt x="15125" y="13512"/>
                </a:lnTo>
                <a:lnTo>
                  <a:pt x="16586" y="15951"/>
                </a:lnTo>
                <a:lnTo>
                  <a:pt x="16586" y="103555"/>
                </a:lnTo>
                <a:lnTo>
                  <a:pt x="13182" y="106984"/>
                </a:lnTo>
                <a:lnTo>
                  <a:pt x="1143" y="107632"/>
                </a:lnTo>
                <a:lnTo>
                  <a:pt x="1143" y="110070"/>
                </a:lnTo>
                <a:lnTo>
                  <a:pt x="46024" y="110070"/>
                </a:lnTo>
                <a:lnTo>
                  <a:pt x="46024" y="107632"/>
                </a:lnTo>
                <a:lnTo>
                  <a:pt x="33832" y="107632"/>
                </a:lnTo>
                <a:lnTo>
                  <a:pt x="30581" y="104698"/>
                </a:lnTo>
                <a:lnTo>
                  <a:pt x="30581" y="482"/>
                </a:lnTo>
                <a:lnTo>
                  <a:pt x="291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4239489" y="2267104"/>
            <a:ext cx="187004" cy="19132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345987" y="2264284"/>
            <a:ext cx="174989" cy="2038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6908343" y="2264284"/>
            <a:ext cx="161734" cy="20384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8235404" y="2259331"/>
            <a:ext cx="388685" cy="203847"/>
            <a:chOff x="7852130" y="1524101"/>
            <a:chExt cx="388685" cy="203847"/>
          </a:xfrm>
        </p:grpSpPr>
        <p:sp>
          <p:nvSpPr>
            <p:cNvPr id="232" name="Google Shape;232;p10"/>
            <p:cNvSpPr/>
            <p:nvPr/>
          </p:nvSpPr>
          <p:spPr>
            <a:xfrm>
              <a:off x="7852130" y="1524101"/>
              <a:ext cx="313867" cy="20384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8194459" y="1601914"/>
              <a:ext cx="46355" cy="110489"/>
            </a:xfrm>
            <a:custGeom>
              <a:rect b="b" l="l" r="r" t="t"/>
              <a:pathLst>
                <a:path extrusionOk="0" h="110489" w="46354">
                  <a:moveTo>
                    <a:pt x="29095" y="0"/>
                  </a:moveTo>
                  <a:lnTo>
                    <a:pt x="0" y="14820"/>
                  </a:lnTo>
                  <a:lnTo>
                    <a:pt x="0" y="17094"/>
                  </a:lnTo>
                  <a:lnTo>
                    <a:pt x="7315" y="14325"/>
                  </a:lnTo>
                  <a:lnTo>
                    <a:pt x="10071" y="13512"/>
                  </a:lnTo>
                  <a:lnTo>
                    <a:pt x="15113" y="13512"/>
                  </a:lnTo>
                  <a:lnTo>
                    <a:pt x="16586" y="15963"/>
                  </a:lnTo>
                  <a:lnTo>
                    <a:pt x="16586" y="103568"/>
                  </a:lnTo>
                  <a:lnTo>
                    <a:pt x="13169" y="106984"/>
                  </a:lnTo>
                  <a:lnTo>
                    <a:pt x="1130" y="107632"/>
                  </a:lnTo>
                  <a:lnTo>
                    <a:pt x="1130" y="110083"/>
                  </a:lnTo>
                  <a:lnTo>
                    <a:pt x="46012" y="110083"/>
                  </a:lnTo>
                  <a:lnTo>
                    <a:pt x="46012" y="107632"/>
                  </a:lnTo>
                  <a:lnTo>
                    <a:pt x="33820" y="107632"/>
                  </a:lnTo>
                  <a:lnTo>
                    <a:pt x="30568" y="104711"/>
                  </a:lnTo>
                  <a:lnTo>
                    <a:pt x="30568" y="495"/>
                  </a:lnTo>
                  <a:lnTo>
                    <a:pt x="290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0"/>
          <p:cNvSpPr/>
          <p:nvPr/>
        </p:nvSpPr>
        <p:spPr>
          <a:xfrm>
            <a:off x="5458371" y="3000973"/>
            <a:ext cx="453221" cy="20453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0"/>
          <p:cNvGrpSpPr/>
          <p:nvPr/>
        </p:nvGrpSpPr>
        <p:grpSpPr>
          <a:xfrm>
            <a:off x="4123386" y="3207196"/>
            <a:ext cx="516788" cy="204533"/>
            <a:chOff x="3740112" y="2471966"/>
            <a:chExt cx="516788" cy="204533"/>
          </a:xfrm>
        </p:grpSpPr>
        <p:sp>
          <p:nvSpPr>
            <p:cNvPr id="236" name="Google Shape;236;p10"/>
            <p:cNvSpPr/>
            <p:nvPr/>
          </p:nvSpPr>
          <p:spPr>
            <a:xfrm>
              <a:off x="3740112" y="2471966"/>
              <a:ext cx="447357" cy="20453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4210545" y="2550934"/>
              <a:ext cx="46355" cy="110489"/>
            </a:xfrm>
            <a:custGeom>
              <a:rect b="b" l="l" r="r" t="t"/>
              <a:pathLst>
                <a:path extrusionOk="0" h="110489" w="46354">
                  <a:moveTo>
                    <a:pt x="29108" y="0"/>
                  </a:moveTo>
                  <a:lnTo>
                    <a:pt x="0" y="14820"/>
                  </a:lnTo>
                  <a:lnTo>
                    <a:pt x="0" y="17094"/>
                  </a:lnTo>
                  <a:lnTo>
                    <a:pt x="7315" y="14325"/>
                  </a:lnTo>
                  <a:lnTo>
                    <a:pt x="10083" y="13512"/>
                  </a:lnTo>
                  <a:lnTo>
                    <a:pt x="15125" y="13512"/>
                  </a:lnTo>
                  <a:lnTo>
                    <a:pt x="16586" y="15963"/>
                  </a:lnTo>
                  <a:lnTo>
                    <a:pt x="16586" y="103568"/>
                  </a:lnTo>
                  <a:lnTo>
                    <a:pt x="13169" y="106984"/>
                  </a:lnTo>
                  <a:lnTo>
                    <a:pt x="1143" y="107632"/>
                  </a:lnTo>
                  <a:lnTo>
                    <a:pt x="1143" y="110083"/>
                  </a:lnTo>
                  <a:lnTo>
                    <a:pt x="46024" y="110083"/>
                  </a:lnTo>
                  <a:lnTo>
                    <a:pt x="46024" y="107632"/>
                  </a:lnTo>
                  <a:lnTo>
                    <a:pt x="33820" y="107632"/>
                  </a:lnTo>
                  <a:lnTo>
                    <a:pt x="30568" y="104711"/>
                  </a:lnTo>
                  <a:lnTo>
                    <a:pt x="30568" y="495"/>
                  </a:lnTo>
                  <a:lnTo>
                    <a:pt x="29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0"/>
          <p:cNvSpPr txBox="1"/>
          <p:nvPr/>
        </p:nvSpPr>
        <p:spPr>
          <a:xfrm>
            <a:off x="3470275" y="1733550"/>
            <a:ext cx="1101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Iteration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614621" y="1789533"/>
            <a:ext cx="123837" cy="16743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6725628" y="1733550"/>
            <a:ext cx="150050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Iteration	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7858455" y="1789533"/>
            <a:ext cx="123837" cy="167436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7628560" y="2153945"/>
            <a:ext cx="5175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	</a:t>
            </a:r>
            <a:r>
              <a:rPr lang="en-US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8321040" y="4826303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4024719" y="3383356"/>
            <a:ext cx="1841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3153461" y="2161870"/>
            <a:ext cx="1841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713933" y="2060351"/>
            <a:ext cx="119316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713933" y="3192998"/>
            <a:ext cx="1456690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728482" y="345365"/>
            <a:ext cx="7820379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Dependency Graphs (Parameter-Server)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1"/>
          <p:cNvGrpSpPr/>
          <p:nvPr/>
        </p:nvGrpSpPr>
        <p:grpSpPr>
          <a:xfrm>
            <a:off x="1906511" y="1231173"/>
            <a:ext cx="3183442" cy="265433"/>
            <a:chOff x="1906511" y="1231173"/>
            <a:chExt cx="3183442" cy="265433"/>
          </a:xfrm>
        </p:grpSpPr>
        <p:sp>
          <p:nvSpPr>
            <p:cNvPr id="254" name="Google Shape;254;p11"/>
            <p:cNvSpPr/>
            <p:nvPr/>
          </p:nvSpPr>
          <p:spPr>
            <a:xfrm>
              <a:off x="1906511" y="1231176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761212" y="0"/>
                  </a:moveTo>
                  <a:lnTo>
                    <a:pt x="34505" y="0"/>
                  </a:lnTo>
                  <a:lnTo>
                    <a:pt x="29438" y="1003"/>
                  </a:lnTo>
                  <a:lnTo>
                    <a:pt x="1016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05" y="265315"/>
                  </a:lnTo>
                  <a:lnTo>
                    <a:pt x="761212" y="265315"/>
                  </a:lnTo>
                  <a:lnTo>
                    <a:pt x="794702" y="235877"/>
                  </a:lnTo>
                  <a:lnTo>
                    <a:pt x="795718" y="230797"/>
                  </a:lnTo>
                  <a:lnTo>
                    <a:pt x="795718" y="34518"/>
                  </a:lnTo>
                  <a:lnTo>
                    <a:pt x="766279" y="1003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906513" y="1231173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39785" y="0"/>
                  </a:moveTo>
                  <a:lnTo>
                    <a:pt x="755930" y="0"/>
                  </a:lnTo>
                  <a:lnTo>
                    <a:pt x="761207" y="0"/>
                  </a:lnTo>
                  <a:lnTo>
                    <a:pt x="766284" y="1010"/>
                  </a:lnTo>
                  <a:lnTo>
                    <a:pt x="771153" y="3029"/>
                  </a:lnTo>
                  <a:lnTo>
                    <a:pt x="776031" y="5048"/>
                  </a:lnTo>
                  <a:lnTo>
                    <a:pt x="780332" y="7924"/>
                  </a:lnTo>
                  <a:lnTo>
                    <a:pt x="784064" y="11657"/>
                  </a:lnTo>
                  <a:lnTo>
                    <a:pt x="787797" y="15388"/>
                  </a:lnTo>
                  <a:lnTo>
                    <a:pt x="790667" y="19692"/>
                  </a:lnTo>
                  <a:lnTo>
                    <a:pt x="792685" y="24568"/>
                  </a:lnTo>
                  <a:lnTo>
                    <a:pt x="794702" y="29444"/>
                  </a:lnTo>
                  <a:lnTo>
                    <a:pt x="795716" y="34520"/>
                  </a:lnTo>
                  <a:lnTo>
                    <a:pt x="795716" y="39798"/>
                  </a:lnTo>
                  <a:lnTo>
                    <a:pt x="795716" y="225527"/>
                  </a:lnTo>
                  <a:lnTo>
                    <a:pt x="795716" y="230805"/>
                  </a:lnTo>
                  <a:lnTo>
                    <a:pt x="794702" y="235881"/>
                  </a:lnTo>
                  <a:lnTo>
                    <a:pt x="792685" y="240757"/>
                  </a:lnTo>
                  <a:lnTo>
                    <a:pt x="790667" y="245633"/>
                  </a:lnTo>
                  <a:lnTo>
                    <a:pt x="787797" y="249937"/>
                  </a:lnTo>
                  <a:lnTo>
                    <a:pt x="784064" y="253668"/>
                  </a:lnTo>
                  <a:lnTo>
                    <a:pt x="780332" y="257401"/>
                  </a:lnTo>
                  <a:lnTo>
                    <a:pt x="776031" y="260276"/>
                  </a:lnTo>
                  <a:lnTo>
                    <a:pt x="771153" y="262296"/>
                  </a:lnTo>
                  <a:lnTo>
                    <a:pt x="766284" y="264315"/>
                  </a:lnTo>
                  <a:lnTo>
                    <a:pt x="761207" y="265325"/>
                  </a:lnTo>
                  <a:lnTo>
                    <a:pt x="755930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6"/>
                  </a:lnTo>
                  <a:lnTo>
                    <a:pt x="15383" y="257401"/>
                  </a:lnTo>
                  <a:lnTo>
                    <a:pt x="11651" y="253668"/>
                  </a:lnTo>
                  <a:lnTo>
                    <a:pt x="7919" y="249937"/>
                  </a:lnTo>
                  <a:lnTo>
                    <a:pt x="5049" y="245633"/>
                  </a:lnTo>
                  <a:lnTo>
                    <a:pt x="3031" y="240757"/>
                  </a:lnTo>
                  <a:lnTo>
                    <a:pt x="1013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7919" y="15388"/>
                  </a:lnTo>
                  <a:lnTo>
                    <a:pt x="11651" y="11657"/>
                  </a:lnTo>
                  <a:lnTo>
                    <a:pt x="15383" y="7924"/>
                  </a:lnTo>
                  <a:lnTo>
                    <a:pt x="19684" y="5048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702229" y="1231176"/>
              <a:ext cx="1591945" cy="265430"/>
            </a:xfrm>
            <a:custGeom>
              <a:rect b="b" l="l" r="r" t="t"/>
              <a:pathLst>
                <a:path extrusionOk="0" h="265430" w="1591945">
                  <a:moveTo>
                    <a:pt x="1556918" y="0"/>
                  </a:moveTo>
                  <a:lnTo>
                    <a:pt x="34505" y="0"/>
                  </a:lnTo>
                  <a:lnTo>
                    <a:pt x="29438" y="1003"/>
                  </a:lnTo>
                  <a:lnTo>
                    <a:pt x="1003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05" y="265315"/>
                  </a:lnTo>
                  <a:lnTo>
                    <a:pt x="1556918" y="265315"/>
                  </a:lnTo>
                  <a:lnTo>
                    <a:pt x="1590421" y="235877"/>
                  </a:lnTo>
                  <a:lnTo>
                    <a:pt x="1591424" y="230797"/>
                  </a:lnTo>
                  <a:lnTo>
                    <a:pt x="1591424" y="34518"/>
                  </a:lnTo>
                  <a:lnTo>
                    <a:pt x="1561998" y="1003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2702230" y="1231173"/>
              <a:ext cx="1591945" cy="265430"/>
            </a:xfrm>
            <a:custGeom>
              <a:rect b="b" l="l" r="r" t="t"/>
              <a:pathLst>
                <a:path extrusionOk="0" h="265430" w="1591945">
                  <a:moveTo>
                    <a:pt x="39785" y="0"/>
                  </a:moveTo>
                  <a:lnTo>
                    <a:pt x="1551647" y="0"/>
                  </a:lnTo>
                  <a:lnTo>
                    <a:pt x="1556923" y="0"/>
                  </a:lnTo>
                  <a:lnTo>
                    <a:pt x="1562000" y="1010"/>
                  </a:lnTo>
                  <a:lnTo>
                    <a:pt x="1566869" y="3029"/>
                  </a:lnTo>
                  <a:lnTo>
                    <a:pt x="1571748" y="5048"/>
                  </a:lnTo>
                  <a:lnTo>
                    <a:pt x="1576049" y="7924"/>
                  </a:lnTo>
                  <a:lnTo>
                    <a:pt x="1579781" y="11657"/>
                  </a:lnTo>
                  <a:lnTo>
                    <a:pt x="1583513" y="15388"/>
                  </a:lnTo>
                  <a:lnTo>
                    <a:pt x="1586383" y="19692"/>
                  </a:lnTo>
                  <a:lnTo>
                    <a:pt x="1588401" y="24568"/>
                  </a:lnTo>
                  <a:lnTo>
                    <a:pt x="1590419" y="29444"/>
                  </a:lnTo>
                  <a:lnTo>
                    <a:pt x="1591432" y="34520"/>
                  </a:lnTo>
                  <a:lnTo>
                    <a:pt x="1591432" y="39798"/>
                  </a:lnTo>
                  <a:lnTo>
                    <a:pt x="1591432" y="225527"/>
                  </a:lnTo>
                  <a:lnTo>
                    <a:pt x="1591432" y="230805"/>
                  </a:lnTo>
                  <a:lnTo>
                    <a:pt x="1590419" y="235881"/>
                  </a:lnTo>
                  <a:lnTo>
                    <a:pt x="1588401" y="240757"/>
                  </a:lnTo>
                  <a:lnTo>
                    <a:pt x="1586383" y="245633"/>
                  </a:lnTo>
                  <a:lnTo>
                    <a:pt x="1583513" y="249937"/>
                  </a:lnTo>
                  <a:lnTo>
                    <a:pt x="1579781" y="253668"/>
                  </a:lnTo>
                  <a:lnTo>
                    <a:pt x="1576049" y="257401"/>
                  </a:lnTo>
                  <a:lnTo>
                    <a:pt x="1571748" y="260276"/>
                  </a:lnTo>
                  <a:lnTo>
                    <a:pt x="1566869" y="262296"/>
                  </a:lnTo>
                  <a:lnTo>
                    <a:pt x="1562000" y="264315"/>
                  </a:lnTo>
                  <a:lnTo>
                    <a:pt x="1556923" y="265325"/>
                  </a:lnTo>
                  <a:lnTo>
                    <a:pt x="1551647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6"/>
                  </a:lnTo>
                  <a:lnTo>
                    <a:pt x="15383" y="257401"/>
                  </a:lnTo>
                  <a:lnTo>
                    <a:pt x="11651" y="253668"/>
                  </a:lnTo>
                  <a:lnTo>
                    <a:pt x="7919" y="249937"/>
                  </a:lnTo>
                  <a:lnTo>
                    <a:pt x="5049" y="245633"/>
                  </a:lnTo>
                  <a:lnTo>
                    <a:pt x="3031" y="240757"/>
                  </a:lnTo>
                  <a:lnTo>
                    <a:pt x="1013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7919" y="15388"/>
                  </a:lnTo>
                  <a:lnTo>
                    <a:pt x="11651" y="11657"/>
                  </a:lnTo>
                  <a:lnTo>
                    <a:pt x="15383" y="7924"/>
                  </a:lnTo>
                  <a:lnTo>
                    <a:pt x="19684" y="5048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293654" y="1231176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761212" y="0"/>
                  </a:moveTo>
                  <a:lnTo>
                    <a:pt x="34518" y="0"/>
                  </a:lnTo>
                  <a:lnTo>
                    <a:pt x="29438" y="1003"/>
                  </a:lnTo>
                  <a:lnTo>
                    <a:pt x="1015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18" y="265315"/>
                  </a:lnTo>
                  <a:lnTo>
                    <a:pt x="761212" y="265315"/>
                  </a:lnTo>
                  <a:lnTo>
                    <a:pt x="794715" y="235877"/>
                  </a:lnTo>
                  <a:lnTo>
                    <a:pt x="795718" y="230797"/>
                  </a:lnTo>
                  <a:lnTo>
                    <a:pt x="795718" y="34518"/>
                  </a:lnTo>
                  <a:lnTo>
                    <a:pt x="766292" y="1003"/>
                  </a:lnTo>
                  <a:close/>
                </a:path>
              </a:pathLst>
            </a:custGeom>
            <a:solidFill>
              <a:srgbClr val="D5E8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293663" y="1231173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39785" y="0"/>
                  </a:moveTo>
                  <a:lnTo>
                    <a:pt x="755930" y="0"/>
                  </a:lnTo>
                  <a:lnTo>
                    <a:pt x="761207" y="0"/>
                  </a:lnTo>
                  <a:lnTo>
                    <a:pt x="766284" y="1010"/>
                  </a:lnTo>
                  <a:lnTo>
                    <a:pt x="771153" y="3029"/>
                  </a:lnTo>
                  <a:lnTo>
                    <a:pt x="776031" y="5048"/>
                  </a:lnTo>
                  <a:lnTo>
                    <a:pt x="780332" y="7924"/>
                  </a:lnTo>
                  <a:lnTo>
                    <a:pt x="784064" y="11657"/>
                  </a:lnTo>
                  <a:lnTo>
                    <a:pt x="787797" y="15388"/>
                  </a:lnTo>
                  <a:lnTo>
                    <a:pt x="790667" y="19692"/>
                  </a:lnTo>
                  <a:lnTo>
                    <a:pt x="792685" y="24568"/>
                  </a:lnTo>
                  <a:lnTo>
                    <a:pt x="794702" y="29444"/>
                  </a:lnTo>
                  <a:lnTo>
                    <a:pt x="795716" y="34520"/>
                  </a:lnTo>
                  <a:lnTo>
                    <a:pt x="795716" y="39798"/>
                  </a:lnTo>
                  <a:lnTo>
                    <a:pt x="795716" y="225527"/>
                  </a:lnTo>
                  <a:lnTo>
                    <a:pt x="795716" y="230805"/>
                  </a:lnTo>
                  <a:lnTo>
                    <a:pt x="794702" y="235881"/>
                  </a:lnTo>
                  <a:lnTo>
                    <a:pt x="792685" y="240757"/>
                  </a:lnTo>
                  <a:lnTo>
                    <a:pt x="790667" y="245633"/>
                  </a:lnTo>
                  <a:lnTo>
                    <a:pt x="787797" y="249937"/>
                  </a:lnTo>
                  <a:lnTo>
                    <a:pt x="784064" y="253668"/>
                  </a:lnTo>
                  <a:lnTo>
                    <a:pt x="780332" y="257401"/>
                  </a:lnTo>
                  <a:lnTo>
                    <a:pt x="776031" y="260276"/>
                  </a:lnTo>
                  <a:lnTo>
                    <a:pt x="771153" y="262296"/>
                  </a:lnTo>
                  <a:lnTo>
                    <a:pt x="766284" y="264315"/>
                  </a:lnTo>
                  <a:lnTo>
                    <a:pt x="761207" y="265325"/>
                  </a:lnTo>
                  <a:lnTo>
                    <a:pt x="755930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6"/>
                  </a:lnTo>
                  <a:lnTo>
                    <a:pt x="15383" y="257401"/>
                  </a:lnTo>
                  <a:lnTo>
                    <a:pt x="11651" y="253668"/>
                  </a:lnTo>
                  <a:lnTo>
                    <a:pt x="7919" y="249937"/>
                  </a:lnTo>
                  <a:lnTo>
                    <a:pt x="5049" y="245633"/>
                  </a:lnTo>
                  <a:lnTo>
                    <a:pt x="3031" y="240757"/>
                  </a:lnTo>
                  <a:lnTo>
                    <a:pt x="1013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7919" y="15388"/>
                  </a:lnTo>
                  <a:lnTo>
                    <a:pt x="11651" y="11657"/>
                  </a:lnTo>
                  <a:lnTo>
                    <a:pt x="15383" y="7924"/>
                  </a:lnTo>
                  <a:lnTo>
                    <a:pt x="19684" y="5048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2B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1"/>
          <p:cNvGrpSpPr/>
          <p:nvPr/>
        </p:nvGrpSpPr>
        <p:grpSpPr>
          <a:xfrm>
            <a:off x="2702229" y="1595996"/>
            <a:ext cx="796291" cy="265430"/>
            <a:chOff x="2702229" y="1595996"/>
            <a:chExt cx="796291" cy="265430"/>
          </a:xfrm>
        </p:grpSpPr>
        <p:sp>
          <p:nvSpPr>
            <p:cNvPr id="261" name="Google Shape;261;p11"/>
            <p:cNvSpPr/>
            <p:nvPr/>
          </p:nvSpPr>
          <p:spPr>
            <a:xfrm>
              <a:off x="2702229" y="1595996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761199" y="0"/>
                  </a:moveTo>
                  <a:lnTo>
                    <a:pt x="34505" y="0"/>
                  </a:lnTo>
                  <a:lnTo>
                    <a:pt x="29438" y="1003"/>
                  </a:lnTo>
                  <a:lnTo>
                    <a:pt x="1003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05" y="265328"/>
                  </a:lnTo>
                  <a:lnTo>
                    <a:pt x="761199" y="265328"/>
                  </a:lnTo>
                  <a:lnTo>
                    <a:pt x="794702" y="235877"/>
                  </a:lnTo>
                  <a:lnTo>
                    <a:pt x="795718" y="230797"/>
                  </a:lnTo>
                  <a:lnTo>
                    <a:pt x="795718" y="34518"/>
                  </a:lnTo>
                  <a:lnTo>
                    <a:pt x="766279" y="1003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2702230" y="1595996"/>
              <a:ext cx="796290" cy="265430"/>
            </a:xfrm>
            <a:custGeom>
              <a:rect b="b" l="l" r="r" t="t"/>
              <a:pathLst>
                <a:path extrusionOk="0" h="265430" w="796289">
                  <a:moveTo>
                    <a:pt x="39785" y="0"/>
                  </a:moveTo>
                  <a:lnTo>
                    <a:pt x="755930" y="0"/>
                  </a:lnTo>
                  <a:lnTo>
                    <a:pt x="761207" y="0"/>
                  </a:lnTo>
                  <a:lnTo>
                    <a:pt x="766284" y="1010"/>
                  </a:lnTo>
                  <a:lnTo>
                    <a:pt x="771153" y="3029"/>
                  </a:lnTo>
                  <a:lnTo>
                    <a:pt x="776031" y="5048"/>
                  </a:lnTo>
                  <a:lnTo>
                    <a:pt x="780332" y="7924"/>
                  </a:lnTo>
                  <a:lnTo>
                    <a:pt x="795716" y="34520"/>
                  </a:lnTo>
                  <a:lnTo>
                    <a:pt x="795716" y="39798"/>
                  </a:lnTo>
                  <a:lnTo>
                    <a:pt x="795716" y="225527"/>
                  </a:lnTo>
                  <a:lnTo>
                    <a:pt x="795716" y="230805"/>
                  </a:lnTo>
                  <a:lnTo>
                    <a:pt x="794702" y="235884"/>
                  </a:lnTo>
                  <a:lnTo>
                    <a:pt x="792685" y="240754"/>
                  </a:lnTo>
                  <a:lnTo>
                    <a:pt x="790667" y="245634"/>
                  </a:lnTo>
                  <a:lnTo>
                    <a:pt x="787797" y="249937"/>
                  </a:lnTo>
                  <a:lnTo>
                    <a:pt x="784064" y="253670"/>
                  </a:lnTo>
                  <a:lnTo>
                    <a:pt x="780332" y="257404"/>
                  </a:lnTo>
                  <a:lnTo>
                    <a:pt x="776031" y="260275"/>
                  </a:lnTo>
                  <a:lnTo>
                    <a:pt x="771153" y="262293"/>
                  </a:lnTo>
                  <a:lnTo>
                    <a:pt x="766284" y="264312"/>
                  </a:lnTo>
                  <a:lnTo>
                    <a:pt x="761207" y="265325"/>
                  </a:lnTo>
                  <a:lnTo>
                    <a:pt x="755930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D6B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1"/>
          <p:cNvGrpSpPr/>
          <p:nvPr/>
        </p:nvGrpSpPr>
        <p:grpSpPr>
          <a:xfrm>
            <a:off x="4293654" y="1595996"/>
            <a:ext cx="2387732" cy="265430"/>
            <a:chOff x="4293654" y="1595996"/>
            <a:chExt cx="2387732" cy="265430"/>
          </a:xfrm>
        </p:grpSpPr>
        <p:sp>
          <p:nvSpPr>
            <p:cNvPr id="264" name="Google Shape;264;p11"/>
            <p:cNvSpPr/>
            <p:nvPr/>
          </p:nvSpPr>
          <p:spPr>
            <a:xfrm>
              <a:off x="4293654" y="1595996"/>
              <a:ext cx="1591945" cy="265430"/>
            </a:xfrm>
            <a:custGeom>
              <a:rect b="b" l="l" r="r" t="t"/>
              <a:pathLst>
                <a:path extrusionOk="0" h="265430" w="1591945">
                  <a:moveTo>
                    <a:pt x="1556931" y="0"/>
                  </a:moveTo>
                  <a:lnTo>
                    <a:pt x="34518" y="0"/>
                  </a:lnTo>
                  <a:lnTo>
                    <a:pt x="29438" y="1003"/>
                  </a:lnTo>
                  <a:lnTo>
                    <a:pt x="1015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18" y="265328"/>
                  </a:lnTo>
                  <a:lnTo>
                    <a:pt x="1556931" y="265328"/>
                  </a:lnTo>
                  <a:lnTo>
                    <a:pt x="1590433" y="235877"/>
                  </a:lnTo>
                  <a:lnTo>
                    <a:pt x="1591436" y="230797"/>
                  </a:lnTo>
                  <a:lnTo>
                    <a:pt x="1591436" y="34518"/>
                  </a:lnTo>
                  <a:lnTo>
                    <a:pt x="1561998" y="1003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293663" y="1595996"/>
              <a:ext cx="1591945" cy="265430"/>
            </a:xfrm>
            <a:custGeom>
              <a:rect b="b" l="l" r="r" t="t"/>
              <a:pathLst>
                <a:path extrusionOk="0" h="265430" w="1591945">
                  <a:moveTo>
                    <a:pt x="39785" y="0"/>
                  </a:moveTo>
                  <a:lnTo>
                    <a:pt x="1551647" y="0"/>
                  </a:lnTo>
                  <a:lnTo>
                    <a:pt x="1556923" y="0"/>
                  </a:lnTo>
                  <a:lnTo>
                    <a:pt x="1562000" y="1010"/>
                  </a:lnTo>
                  <a:lnTo>
                    <a:pt x="1566869" y="3029"/>
                  </a:lnTo>
                  <a:lnTo>
                    <a:pt x="1571748" y="5048"/>
                  </a:lnTo>
                  <a:lnTo>
                    <a:pt x="1576049" y="7924"/>
                  </a:lnTo>
                  <a:lnTo>
                    <a:pt x="1591432" y="34520"/>
                  </a:lnTo>
                  <a:lnTo>
                    <a:pt x="1591432" y="39798"/>
                  </a:lnTo>
                  <a:lnTo>
                    <a:pt x="1591432" y="225527"/>
                  </a:lnTo>
                  <a:lnTo>
                    <a:pt x="1591432" y="230805"/>
                  </a:lnTo>
                  <a:lnTo>
                    <a:pt x="1590419" y="235884"/>
                  </a:lnTo>
                  <a:lnTo>
                    <a:pt x="1588401" y="240754"/>
                  </a:lnTo>
                  <a:lnTo>
                    <a:pt x="1586383" y="245634"/>
                  </a:lnTo>
                  <a:lnTo>
                    <a:pt x="1583513" y="249937"/>
                  </a:lnTo>
                  <a:lnTo>
                    <a:pt x="1579781" y="253670"/>
                  </a:lnTo>
                  <a:lnTo>
                    <a:pt x="1576049" y="257404"/>
                  </a:lnTo>
                  <a:lnTo>
                    <a:pt x="1571748" y="260275"/>
                  </a:lnTo>
                  <a:lnTo>
                    <a:pt x="1566869" y="262293"/>
                  </a:lnTo>
                  <a:lnTo>
                    <a:pt x="1562000" y="264312"/>
                  </a:lnTo>
                  <a:lnTo>
                    <a:pt x="1556923" y="265325"/>
                  </a:lnTo>
                  <a:lnTo>
                    <a:pt x="1551647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D6B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5885091" y="1595996"/>
              <a:ext cx="796290" cy="265430"/>
            </a:xfrm>
            <a:custGeom>
              <a:rect b="b" l="l" r="r" t="t"/>
              <a:pathLst>
                <a:path extrusionOk="0" h="265430" w="796290">
                  <a:moveTo>
                    <a:pt x="761212" y="0"/>
                  </a:moveTo>
                  <a:lnTo>
                    <a:pt x="34505" y="0"/>
                  </a:lnTo>
                  <a:lnTo>
                    <a:pt x="29438" y="1003"/>
                  </a:lnTo>
                  <a:lnTo>
                    <a:pt x="1016" y="29438"/>
                  </a:lnTo>
                  <a:lnTo>
                    <a:pt x="0" y="34518"/>
                  </a:lnTo>
                  <a:lnTo>
                    <a:pt x="0" y="230797"/>
                  </a:lnTo>
                  <a:lnTo>
                    <a:pt x="29438" y="264312"/>
                  </a:lnTo>
                  <a:lnTo>
                    <a:pt x="34505" y="265328"/>
                  </a:lnTo>
                  <a:lnTo>
                    <a:pt x="761212" y="265328"/>
                  </a:lnTo>
                  <a:lnTo>
                    <a:pt x="794702" y="235877"/>
                  </a:lnTo>
                  <a:lnTo>
                    <a:pt x="795718" y="230797"/>
                  </a:lnTo>
                  <a:lnTo>
                    <a:pt x="795718" y="34518"/>
                  </a:lnTo>
                  <a:lnTo>
                    <a:pt x="766279" y="1003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5885096" y="1595996"/>
              <a:ext cx="796290" cy="265430"/>
            </a:xfrm>
            <a:custGeom>
              <a:rect b="b" l="l" r="r" t="t"/>
              <a:pathLst>
                <a:path extrusionOk="0" h="265430" w="796290">
                  <a:moveTo>
                    <a:pt x="39785" y="0"/>
                  </a:moveTo>
                  <a:lnTo>
                    <a:pt x="755930" y="0"/>
                  </a:lnTo>
                  <a:lnTo>
                    <a:pt x="761207" y="0"/>
                  </a:lnTo>
                  <a:lnTo>
                    <a:pt x="766284" y="1010"/>
                  </a:lnTo>
                  <a:lnTo>
                    <a:pt x="771153" y="3029"/>
                  </a:lnTo>
                  <a:lnTo>
                    <a:pt x="776031" y="5048"/>
                  </a:lnTo>
                  <a:lnTo>
                    <a:pt x="780332" y="7924"/>
                  </a:lnTo>
                  <a:lnTo>
                    <a:pt x="795716" y="34520"/>
                  </a:lnTo>
                  <a:lnTo>
                    <a:pt x="795716" y="39798"/>
                  </a:lnTo>
                  <a:lnTo>
                    <a:pt x="795716" y="225527"/>
                  </a:lnTo>
                  <a:lnTo>
                    <a:pt x="795716" y="230805"/>
                  </a:lnTo>
                  <a:lnTo>
                    <a:pt x="794702" y="235884"/>
                  </a:lnTo>
                  <a:lnTo>
                    <a:pt x="792685" y="240754"/>
                  </a:lnTo>
                  <a:lnTo>
                    <a:pt x="790667" y="245634"/>
                  </a:lnTo>
                  <a:lnTo>
                    <a:pt x="787797" y="249937"/>
                  </a:lnTo>
                  <a:lnTo>
                    <a:pt x="784064" y="253670"/>
                  </a:lnTo>
                  <a:lnTo>
                    <a:pt x="780332" y="257404"/>
                  </a:lnTo>
                  <a:lnTo>
                    <a:pt x="776031" y="260275"/>
                  </a:lnTo>
                  <a:lnTo>
                    <a:pt x="771153" y="262293"/>
                  </a:lnTo>
                  <a:lnTo>
                    <a:pt x="766284" y="264312"/>
                  </a:lnTo>
                  <a:lnTo>
                    <a:pt x="761207" y="265325"/>
                  </a:lnTo>
                  <a:lnTo>
                    <a:pt x="755930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4"/>
                  </a:lnTo>
                  <a:lnTo>
                    <a:pt x="24563" y="3029"/>
                  </a:lnTo>
                  <a:lnTo>
                    <a:pt x="29432" y="1010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D6B6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1"/>
          <p:cNvGrpSpPr/>
          <p:nvPr/>
        </p:nvGrpSpPr>
        <p:grpSpPr>
          <a:xfrm>
            <a:off x="6680809" y="800011"/>
            <a:ext cx="1591818" cy="265437"/>
            <a:chOff x="6680809" y="800011"/>
            <a:chExt cx="1591818" cy="265437"/>
          </a:xfrm>
        </p:grpSpPr>
        <p:sp>
          <p:nvSpPr>
            <p:cNvPr id="269" name="Google Shape;269;p11"/>
            <p:cNvSpPr/>
            <p:nvPr/>
          </p:nvSpPr>
          <p:spPr>
            <a:xfrm>
              <a:off x="6680809" y="800011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495973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03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73" y="265328"/>
                  </a:lnTo>
                  <a:lnTo>
                    <a:pt x="529463" y="235889"/>
                  </a:lnTo>
                  <a:lnTo>
                    <a:pt x="530478" y="230809"/>
                  </a:lnTo>
                  <a:lnTo>
                    <a:pt x="530478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6680812" y="800018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5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7"/>
                  </a:lnTo>
                  <a:lnTo>
                    <a:pt x="3031" y="240757"/>
                  </a:lnTo>
                  <a:lnTo>
                    <a:pt x="1004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04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24563" y="3029"/>
                  </a:lnTo>
                  <a:lnTo>
                    <a:pt x="29432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7211288" y="800011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495960" y="0"/>
                  </a:moveTo>
                  <a:lnTo>
                    <a:pt x="34505" y="0"/>
                  </a:lnTo>
                  <a:lnTo>
                    <a:pt x="29425" y="1015"/>
                  </a:lnTo>
                  <a:lnTo>
                    <a:pt x="1003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25" y="264325"/>
                  </a:lnTo>
                  <a:lnTo>
                    <a:pt x="34505" y="265328"/>
                  </a:lnTo>
                  <a:lnTo>
                    <a:pt x="495960" y="265328"/>
                  </a:lnTo>
                  <a:lnTo>
                    <a:pt x="529463" y="235889"/>
                  </a:lnTo>
                  <a:lnTo>
                    <a:pt x="530478" y="230809"/>
                  </a:lnTo>
                  <a:lnTo>
                    <a:pt x="530478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7211289" y="800018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5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7"/>
                  </a:lnTo>
                  <a:lnTo>
                    <a:pt x="3031" y="240757"/>
                  </a:lnTo>
                  <a:lnTo>
                    <a:pt x="1004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04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24563" y="3029"/>
                  </a:lnTo>
                  <a:lnTo>
                    <a:pt x="29432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7741767" y="800011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495960" y="0"/>
                  </a:moveTo>
                  <a:lnTo>
                    <a:pt x="34505" y="0"/>
                  </a:lnTo>
                  <a:lnTo>
                    <a:pt x="29425" y="1015"/>
                  </a:lnTo>
                  <a:lnTo>
                    <a:pt x="1003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25" y="264325"/>
                  </a:lnTo>
                  <a:lnTo>
                    <a:pt x="34505" y="265328"/>
                  </a:lnTo>
                  <a:lnTo>
                    <a:pt x="495960" y="265328"/>
                  </a:lnTo>
                  <a:lnTo>
                    <a:pt x="529463" y="235889"/>
                  </a:lnTo>
                  <a:lnTo>
                    <a:pt x="530466" y="230809"/>
                  </a:lnTo>
                  <a:lnTo>
                    <a:pt x="530466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7741767" y="800018"/>
              <a:ext cx="530860" cy="265430"/>
            </a:xfrm>
            <a:custGeom>
              <a:rect b="b" l="l" r="r" t="t"/>
              <a:pathLst>
                <a:path extrusionOk="0" h="265430" w="530859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4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7"/>
                  </a:lnTo>
                  <a:lnTo>
                    <a:pt x="3031" y="240757"/>
                  </a:lnTo>
                  <a:lnTo>
                    <a:pt x="1004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04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24563" y="3029"/>
                  </a:lnTo>
                  <a:lnTo>
                    <a:pt x="29432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11"/>
          <p:cNvGrpSpPr/>
          <p:nvPr/>
        </p:nvGrpSpPr>
        <p:grpSpPr>
          <a:xfrm>
            <a:off x="1376032" y="2192972"/>
            <a:ext cx="1591819" cy="265438"/>
            <a:chOff x="1376032" y="2192972"/>
            <a:chExt cx="1591819" cy="265438"/>
          </a:xfrm>
        </p:grpSpPr>
        <p:sp>
          <p:nvSpPr>
            <p:cNvPr id="276" name="Google Shape;276;p11"/>
            <p:cNvSpPr/>
            <p:nvPr/>
          </p:nvSpPr>
          <p:spPr>
            <a:xfrm>
              <a:off x="1376032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18" y="0"/>
                  </a:lnTo>
                  <a:lnTo>
                    <a:pt x="29438" y="1015"/>
                  </a:lnTo>
                  <a:lnTo>
                    <a:pt x="1015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18" y="265328"/>
                  </a:lnTo>
                  <a:lnTo>
                    <a:pt x="495973" y="265328"/>
                  </a:lnTo>
                  <a:lnTo>
                    <a:pt x="529475" y="235889"/>
                  </a:lnTo>
                  <a:lnTo>
                    <a:pt x="530479" y="230809"/>
                  </a:lnTo>
                  <a:lnTo>
                    <a:pt x="530479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376036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4" y="264312"/>
                  </a:lnTo>
                  <a:lnTo>
                    <a:pt x="24560" y="262293"/>
                  </a:lnTo>
                  <a:lnTo>
                    <a:pt x="19686" y="260275"/>
                  </a:lnTo>
                  <a:lnTo>
                    <a:pt x="15383" y="257404"/>
                  </a:lnTo>
                  <a:lnTo>
                    <a:pt x="11653" y="253670"/>
                  </a:lnTo>
                  <a:lnTo>
                    <a:pt x="7922" y="249937"/>
                  </a:lnTo>
                  <a:lnTo>
                    <a:pt x="5047" y="245634"/>
                  </a:lnTo>
                  <a:lnTo>
                    <a:pt x="3028" y="240754"/>
                  </a:lnTo>
                  <a:lnTo>
                    <a:pt x="1008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08" y="29441"/>
                  </a:lnTo>
                  <a:lnTo>
                    <a:pt x="3028" y="24571"/>
                  </a:lnTo>
                  <a:lnTo>
                    <a:pt x="5047" y="19690"/>
                  </a:lnTo>
                  <a:lnTo>
                    <a:pt x="7922" y="15388"/>
                  </a:lnTo>
                  <a:lnTo>
                    <a:pt x="11653" y="11655"/>
                  </a:lnTo>
                  <a:lnTo>
                    <a:pt x="15383" y="7921"/>
                  </a:lnTo>
                  <a:lnTo>
                    <a:pt x="19686" y="5050"/>
                  </a:lnTo>
                  <a:lnTo>
                    <a:pt x="24560" y="3032"/>
                  </a:lnTo>
                  <a:lnTo>
                    <a:pt x="29434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906511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16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73" y="265328"/>
                  </a:lnTo>
                  <a:lnTo>
                    <a:pt x="529463" y="235889"/>
                  </a:lnTo>
                  <a:lnTo>
                    <a:pt x="530479" y="230809"/>
                  </a:lnTo>
                  <a:lnTo>
                    <a:pt x="530479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906513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1"/>
                  </a:lnTo>
                  <a:lnTo>
                    <a:pt x="3031" y="24571"/>
                  </a:lnTo>
                  <a:lnTo>
                    <a:pt x="5049" y="19690"/>
                  </a:lnTo>
                  <a:lnTo>
                    <a:pt x="24563" y="3032"/>
                  </a:lnTo>
                  <a:lnTo>
                    <a:pt x="29432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436990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60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15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60" y="265328"/>
                  </a:lnTo>
                  <a:lnTo>
                    <a:pt x="529463" y="235889"/>
                  </a:lnTo>
                  <a:lnTo>
                    <a:pt x="530478" y="230809"/>
                  </a:lnTo>
                  <a:lnTo>
                    <a:pt x="530478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436991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1"/>
                  </a:lnTo>
                  <a:lnTo>
                    <a:pt x="3031" y="24571"/>
                  </a:lnTo>
                  <a:lnTo>
                    <a:pt x="5049" y="19690"/>
                  </a:lnTo>
                  <a:lnTo>
                    <a:pt x="24563" y="3032"/>
                  </a:lnTo>
                  <a:lnTo>
                    <a:pt x="29432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4028424" y="2192972"/>
            <a:ext cx="530863" cy="265438"/>
            <a:chOff x="4028424" y="2192972"/>
            <a:chExt cx="530863" cy="265438"/>
          </a:xfrm>
        </p:grpSpPr>
        <p:sp>
          <p:nvSpPr>
            <p:cNvPr id="283" name="Google Shape;283;p11"/>
            <p:cNvSpPr/>
            <p:nvPr/>
          </p:nvSpPr>
          <p:spPr>
            <a:xfrm>
              <a:off x="4028427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60" y="0"/>
                  </a:moveTo>
                  <a:lnTo>
                    <a:pt x="34505" y="0"/>
                  </a:lnTo>
                  <a:lnTo>
                    <a:pt x="29425" y="1015"/>
                  </a:lnTo>
                  <a:lnTo>
                    <a:pt x="1003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25" y="264325"/>
                  </a:lnTo>
                  <a:lnTo>
                    <a:pt x="34505" y="265328"/>
                  </a:lnTo>
                  <a:lnTo>
                    <a:pt x="495960" y="265328"/>
                  </a:lnTo>
                  <a:lnTo>
                    <a:pt x="529463" y="235889"/>
                  </a:lnTo>
                  <a:lnTo>
                    <a:pt x="530466" y="230809"/>
                  </a:lnTo>
                  <a:lnTo>
                    <a:pt x="530466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028424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22558" y="249937"/>
                  </a:lnTo>
                  <a:lnTo>
                    <a:pt x="518826" y="253670"/>
                  </a:lnTo>
                  <a:lnTo>
                    <a:pt x="515093" y="257404"/>
                  </a:lnTo>
                  <a:lnTo>
                    <a:pt x="510793" y="260275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04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04" y="29441"/>
                  </a:lnTo>
                  <a:lnTo>
                    <a:pt x="3031" y="24571"/>
                  </a:lnTo>
                  <a:lnTo>
                    <a:pt x="5049" y="19690"/>
                  </a:lnTo>
                  <a:lnTo>
                    <a:pt x="7919" y="15388"/>
                  </a:lnTo>
                  <a:lnTo>
                    <a:pt x="11651" y="11655"/>
                  </a:lnTo>
                  <a:lnTo>
                    <a:pt x="15383" y="7921"/>
                  </a:lnTo>
                  <a:lnTo>
                    <a:pt x="19684" y="5050"/>
                  </a:lnTo>
                  <a:lnTo>
                    <a:pt x="24563" y="3032"/>
                  </a:lnTo>
                  <a:lnTo>
                    <a:pt x="29432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1"/>
          <p:cNvGrpSpPr/>
          <p:nvPr/>
        </p:nvGrpSpPr>
        <p:grpSpPr>
          <a:xfrm>
            <a:off x="5089372" y="2192972"/>
            <a:ext cx="1061345" cy="265438"/>
            <a:chOff x="5089372" y="2192972"/>
            <a:chExt cx="1061345" cy="265438"/>
          </a:xfrm>
        </p:grpSpPr>
        <p:sp>
          <p:nvSpPr>
            <p:cNvPr id="286" name="Google Shape;286;p11"/>
            <p:cNvSpPr/>
            <p:nvPr/>
          </p:nvSpPr>
          <p:spPr>
            <a:xfrm>
              <a:off x="5089372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18" y="0"/>
                  </a:lnTo>
                  <a:lnTo>
                    <a:pt x="29438" y="1015"/>
                  </a:lnTo>
                  <a:lnTo>
                    <a:pt x="1015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18" y="265328"/>
                  </a:lnTo>
                  <a:lnTo>
                    <a:pt x="495973" y="265328"/>
                  </a:lnTo>
                  <a:lnTo>
                    <a:pt x="529475" y="235889"/>
                  </a:lnTo>
                  <a:lnTo>
                    <a:pt x="530478" y="230809"/>
                  </a:lnTo>
                  <a:lnTo>
                    <a:pt x="530478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089379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22558" y="249937"/>
                  </a:lnTo>
                  <a:lnTo>
                    <a:pt x="518826" y="253670"/>
                  </a:lnTo>
                  <a:lnTo>
                    <a:pt x="515093" y="257404"/>
                  </a:lnTo>
                  <a:lnTo>
                    <a:pt x="510793" y="260275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04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04" y="29441"/>
                  </a:lnTo>
                  <a:lnTo>
                    <a:pt x="3031" y="24571"/>
                  </a:lnTo>
                  <a:lnTo>
                    <a:pt x="5049" y="19690"/>
                  </a:lnTo>
                  <a:lnTo>
                    <a:pt x="7919" y="15388"/>
                  </a:lnTo>
                  <a:lnTo>
                    <a:pt x="11651" y="11655"/>
                  </a:lnTo>
                  <a:lnTo>
                    <a:pt x="15383" y="7921"/>
                  </a:lnTo>
                  <a:lnTo>
                    <a:pt x="19684" y="5050"/>
                  </a:lnTo>
                  <a:lnTo>
                    <a:pt x="24563" y="3032"/>
                  </a:lnTo>
                  <a:lnTo>
                    <a:pt x="29432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9851" y="2192972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16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73" y="265328"/>
                  </a:lnTo>
                  <a:lnTo>
                    <a:pt x="529475" y="235889"/>
                  </a:lnTo>
                  <a:lnTo>
                    <a:pt x="530479" y="230809"/>
                  </a:lnTo>
                  <a:lnTo>
                    <a:pt x="530479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9857" y="2192980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13"/>
                  </a:lnTo>
                  <a:lnTo>
                    <a:pt x="505914" y="3032"/>
                  </a:lnTo>
                  <a:lnTo>
                    <a:pt x="510793" y="5050"/>
                  </a:lnTo>
                  <a:lnTo>
                    <a:pt x="515093" y="7921"/>
                  </a:lnTo>
                  <a:lnTo>
                    <a:pt x="518826" y="11655"/>
                  </a:lnTo>
                  <a:lnTo>
                    <a:pt x="522558" y="15388"/>
                  </a:lnTo>
                  <a:lnTo>
                    <a:pt x="525428" y="19690"/>
                  </a:lnTo>
                  <a:lnTo>
                    <a:pt x="527446" y="24571"/>
                  </a:lnTo>
                  <a:lnTo>
                    <a:pt x="529464" y="29441"/>
                  </a:lnTo>
                  <a:lnTo>
                    <a:pt x="530477" y="34520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4"/>
                  </a:lnTo>
                  <a:lnTo>
                    <a:pt x="527446" y="240754"/>
                  </a:lnTo>
                  <a:lnTo>
                    <a:pt x="525428" y="245634"/>
                  </a:lnTo>
                  <a:lnTo>
                    <a:pt x="522558" y="249937"/>
                  </a:lnTo>
                  <a:lnTo>
                    <a:pt x="518826" y="253670"/>
                  </a:lnTo>
                  <a:lnTo>
                    <a:pt x="515093" y="257404"/>
                  </a:lnTo>
                  <a:lnTo>
                    <a:pt x="510793" y="260275"/>
                  </a:lnTo>
                  <a:lnTo>
                    <a:pt x="505914" y="262293"/>
                  </a:lnTo>
                  <a:lnTo>
                    <a:pt x="501045" y="264312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2"/>
                  </a:lnTo>
                  <a:lnTo>
                    <a:pt x="24563" y="262293"/>
                  </a:lnTo>
                  <a:lnTo>
                    <a:pt x="19684" y="260275"/>
                  </a:lnTo>
                  <a:lnTo>
                    <a:pt x="15383" y="257404"/>
                  </a:lnTo>
                  <a:lnTo>
                    <a:pt x="11651" y="253670"/>
                  </a:lnTo>
                  <a:lnTo>
                    <a:pt x="7919" y="249937"/>
                  </a:lnTo>
                  <a:lnTo>
                    <a:pt x="5049" y="245634"/>
                  </a:lnTo>
                  <a:lnTo>
                    <a:pt x="3031" y="240754"/>
                  </a:lnTo>
                  <a:lnTo>
                    <a:pt x="1013" y="235884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0"/>
                  </a:lnTo>
                  <a:lnTo>
                    <a:pt x="1013" y="29441"/>
                  </a:lnTo>
                  <a:lnTo>
                    <a:pt x="3031" y="24571"/>
                  </a:lnTo>
                  <a:lnTo>
                    <a:pt x="5049" y="19690"/>
                  </a:lnTo>
                  <a:lnTo>
                    <a:pt x="7919" y="15388"/>
                  </a:lnTo>
                  <a:lnTo>
                    <a:pt x="11651" y="11655"/>
                  </a:lnTo>
                  <a:lnTo>
                    <a:pt x="15383" y="7921"/>
                  </a:lnTo>
                  <a:lnTo>
                    <a:pt x="19684" y="5050"/>
                  </a:lnTo>
                  <a:lnTo>
                    <a:pt x="24563" y="3032"/>
                  </a:lnTo>
                  <a:lnTo>
                    <a:pt x="29432" y="1013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11"/>
          <p:cNvSpPr/>
          <p:nvPr/>
        </p:nvSpPr>
        <p:spPr>
          <a:xfrm>
            <a:off x="1901776" y="2624135"/>
            <a:ext cx="3192340" cy="27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2  2   1   1   0   0   0   1  1   1   1   2 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2167015" y="3017386"/>
            <a:ext cx="3192340" cy="27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2   2   1   1   0   0  0   1   1   1   1   2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8534400" y="1997633"/>
            <a:ext cx="75784" cy="758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11"/>
          <p:cNvGrpSpPr/>
          <p:nvPr/>
        </p:nvGrpSpPr>
        <p:grpSpPr>
          <a:xfrm>
            <a:off x="1376032" y="800011"/>
            <a:ext cx="1591819" cy="265437"/>
            <a:chOff x="1376032" y="800011"/>
            <a:chExt cx="1591819" cy="265437"/>
          </a:xfrm>
        </p:grpSpPr>
        <p:sp>
          <p:nvSpPr>
            <p:cNvPr id="294" name="Google Shape;294;p11"/>
            <p:cNvSpPr/>
            <p:nvPr/>
          </p:nvSpPr>
          <p:spPr>
            <a:xfrm>
              <a:off x="1376032" y="800011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18" y="0"/>
                  </a:lnTo>
                  <a:lnTo>
                    <a:pt x="29438" y="1015"/>
                  </a:lnTo>
                  <a:lnTo>
                    <a:pt x="1015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18" y="265328"/>
                  </a:lnTo>
                  <a:lnTo>
                    <a:pt x="495973" y="265328"/>
                  </a:lnTo>
                  <a:lnTo>
                    <a:pt x="529475" y="235889"/>
                  </a:lnTo>
                  <a:lnTo>
                    <a:pt x="530479" y="230809"/>
                  </a:lnTo>
                  <a:lnTo>
                    <a:pt x="530479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376036" y="800018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5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4" y="264315"/>
                  </a:lnTo>
                  <a:lnTo>
                    <a:pt x="24560" y="262296"/>
                  </a:lnTo>
                  <a:lnTo>
                    <a:pt x="19686" y="260277"/>
                  </a:lnTo>
                  <a:lnTo>
                    <a:pt x="15383" y="257401"/>
                  </a:lnTo>
                  <a:lnTo>
                    <a:pt x="11653" y="253669"/>
                  </a:lnTo>
                  <a:lnTo>
                    <a:pt x="7922" y="249937"/>
                  </a:lnTo>
                  <a:lnTo>
                    <a:pt x="5047" y="245633"/>
                  </a:lnTo>
                  <a:lnTo>
                    <a:pt x="3028" y="240757"/>
                  </a:lnTo>
                  <a:lnTo>
                    <a:pt x="1008" y="235881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08" y="29444"/>
                  </a:lnTo>
                  <a:lnTo>
                    <a:pt x="3028" y="24568"/>
                  </a:lnTo>
                  <a:lnTo>
                    <a:pt x="5047" y="19692"/>
                  </a:lnTo>
                  <a:lnTo>
                    <a:pt x="7922" y="15388"/>
                  </a:lnTo>
                  <a:lnTo>
                    <a:pt x="11653" y="11656"/>
                  </a:lnTo>
                  <a:lnTo>
                    <a:pt x="15383" y="7925"/>
                  </a:lnTo>
                  <a:lnTo>
                    <a:pt x="19686" y="5049"/>
                  </a:lnTo>
                  <a:lnTo>
                    <a:pt x="24560" y="3029"/>
                  </a:lnTo>
                  <a:lnTo>
                    <a:pt x="29434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1906511" y="800011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73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16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73" y="265328"/>
                  </a:lnTo>
                  <a:lnTo>
                    <a:pt x="529463" y="235889"/>
                  </a:lnTo>
                  <a:lnTo>
                    <a:pt x="530479" y="230809"/>
                  </a:lnTo>
                  <a:lnTo>
                    <a:pt x="530479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906513" y="800018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5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7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13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24563" y="3029"/>
                  </a:lnTo>
                  <a:lnTo>
                    <a:pt x="29432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2436990" y="800011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495960" y="0"/>
                  </a:moveTo>
                  <a:lnTo>
                    <a:pt x="34505" y="0"/>
                  </a:lnTo>
                  <a:lnTo>
                    <a:pt x="29438" y="1015"/>
                  </a:lnTo>
                  <a:lnTo>
                    <a:pt x="1015" y="29451"/>
                  </a:lnTo>
                  <a:lnTo>
                    <a:pt x="0" y="34531"/>
                  </a:lnTo>
                  <a:lnTo>
                    <a:pt x="0" y="230809"/>
                  </a:lnTo>
                  <a:lnTo>
                    <a:pt x="29438" y="264325"/>
                  </a:lnTo>
                  <a:lnTo>
                    <a:pt x="34505" y="265328"/>
                  </a:lnTo>
                  <a:lnTo>
                    <a:pt x="495960" y="265328"/>
                  </a:lnTo>
                  <a:lnTo>
                    <a:pt x="529463" y="235889"/>
                  </a:lnTo>
                  <a:lnTo>
                    <a:pt x="530478" y="230809"/>
                  </a:lnTo>
                  <a:lnTo>
                    <a:pt x="530478" y="34531"/>
                  </a:lnTo>
                  <a:lnTo>
                    <a:pt x="501040" y="1015"/>
                  </a:lnTo>
                  <a:close/>
                </a:path>
              </a:pathLst>
            </a:custGeom>
            <a:solidFill>
              <a:srgbClr val="DAE8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2436991" y="800018"/>
              <a:ext cx="530860" cy="265430"/>
            </a:xfrm>
            <a:custGeom>
              <a:rect b="b" l="l" r="r" t="t"/>
              <a:pathLst>
                <a:path extrusionOk="0" h="265430" w="530860">
                  <a:moveTo>
                    <a:pt x="39785" y="0"/>
                  </a:moveTo>
                  <a:lnTo>
                    <a:pt x="490691" y="0"/>
                  </a:lnTo>
                  <a:lnTo>
                    <a:pt x="495968" y="0"/>
                  </a:lnTo>
                  <a:lnTo>
                    <a:pt x="501045" y="1009"/>
                  </a:lnTo>
                  <a:lnTo>
                    <a:pt x="505914" y="3029"/>
                  </a:lnTo>
                  <a:lnTo>
                    <a:pt x="510793" y="5049"/>
                  </a:lnTo>
                  <a:lnTo>
                    <a:pt x="515093" y="7925"/>
                  </a:lnTo>
                  <a:lnTo>
                    <a:pt x="518826" y="11656"/>
                  </a:lnTo>
                  <a:lnTo>
                    <a:pt x="522558" y="15388"/>
                  </a:lnTo>
                  <a:lnTo>
                    <a:pt x="525428" y="19692"/>
                  </a:lnTo>
                  <a:lnTo>
                    <a:pt x="527446" y="24568"/>
                  </a:lnTo>
                  <a:lnTo>
                    <a:pt x="529464" y="29444"/>
                  </a:lnTo>
                  <a:lnTo>
                    <a:pt x="530477" y="34521"/>
                  </a:lnTo>
                  <a:lnTo>
                    <a:pt x="530477" y="39798"/>
                  </a:lnTo>
                  <a:lnTo>
                    <a:pt x="530477" y="225527"/>
                  </a:lnTo>
                  <a:lnTo>
                    <a:pt x="530477" y="230805"/>
                  </a:lnTo>
                  <a:lnTo>
                    <a:pt x="529464" y="235881"/>
                  </a:lnTo>
                  <a:lnTo>
                    <a:pt x="505914" y="262296"/>
                  </a:lnTo>
                  <a:lnTo>
                    <a:pt x="501045" y="264315"/>
                  </a:lnTo>
                  <a:lnTo>
                    <a:pt x="495968" y="265325"/>
                  </a:lnTo>
                  <a:lnTo>
                    <a:pt x="490691" y="265325"/>
                  </a:lnTo>
                  <a:lnTo>
                    <a:pt x="39785" y="265325"/>
                  </a:lnTo>
                  <a:lnTo>
                    <a:pt x="34509" y="265325"/>
                  </a:lnTo>
                  <a:lnTo>
                    <a:pt x="29432" y="264315"/>
                  </a:lnTo>
                  <a:lnTo>
                    <a:pt x="24563" y="262296"/>
                  </a:lnTo>
                  <a:lnTo>
                    <a:pt x="19684" y="260277"/>
                  </a:lnTo>
                  <a:lnTo>
                    <a:pt x="0" y="230805"/>
                  </a:lnTo>
                  <a:lnTo>
                    <a:pt x="0" y="225527"/>
                  </a:lnTo>
                  <a:lnTo>
                    <a:pt x="0" y="39798"/>
                  </a:lnTo>
                  <a:lnTo>
                    <a:pt x="0" y="34521"/>
                  </a:lnTo>
                  <a:lnTo>
                    <a:pt x="1013" y="29444"/>
                  </a:lnTo>
                  <a:lnTo>
                    <a:pt x="3031" y="24568"/>
                  </a:lnTo>
                  <a:lnTo>
                    <a:pt x="5049" y="19692"/>
                  </a:lnTo>
                  <a:lnTo>
                    <a:pt x="24563" y="3029"/>
                  </a:lnTo>
                  <a:lnTo>
                    <a:pt x="29432" y="1009"/>
                  </a:lnTo>
                  <a:lnTo>
                    <a:pt x="34509" y="0"/>
                  </a:lnTo>
                  <a:lnTo>
                    <a:pt x="3978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C8E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1525562" y="831456"/>
              <a:ext cx="204660" cy="2101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2056028" y="831456"/>
              <a:ext cx="113474" cy="17506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2195982" y="921092"/>
              <a:ext cx="50800" cy="120650"/>
            </a:xfrm>
            <a:custGeom>
              <a:rect b="b" l="l" r="r" t="t"/>
              <a:pathLst>
                <a:path extrusionOk="0" h="120650" w="50800">
                  <a:moveTo>
                    <a:pt x="31915" y="0"/>
                  </a:moveTo>
                  <a:lnTo>
                    <a:pt x="0" y="16230"/>
                  </a:lnTo>
                  <a:lnTo>
                    <a:pt x="0" y="18732"/>
                  </a:lnTo>
                  <a:lnTo>
                    <a:pt x="8026" y="15697"/>
                  </a:lnTo>
                  <a:lnTo>
                    <a:pt x="11049" y="14808"/>
                  </a:lnTo>
                  <a:lnTo>
                    <a:pt x="16573" y="14808"/>
                  </a:lnTo>
                  <a:lnTo>
                    <a:pt x="18186" y="17475"/>
                  </a:lnTo>
                  <a:lnTo>
                    <a:pt x="18186" y="113423"/>
                  </a:lnTo>
                  <a:lnTo>
                    <a:pt x="14439" y="117170"/>
                  </a:lnTo>
                  <a:lnTo>
                    <a:pt x="1244" y="117881"/>
                  </a:lnTo>
                  <a:lnTo>
                    <a:pt x="1244" y="120561"/>
                  </a:lnTo>
                  <a:lnTo>
                    <a:pt x="50457" y="120561"/>
                  </a:lnTo>
                  <a:lnTo>
                    <a:pt x="50457" y="117881"/>
                  </a:lnTo>
                  <a:lnTo>
                    <a:pt x="37083" y="117881"/>
                  </a:lnTo>
                  <a:lnTo>
                    <a:pt x="33515" y="114668"/>
                  </a:lnTo>
                  <a:lnTo>
                    <a:pt x="33515" y="533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2586507" y="831456"/>
              <a:ext cx="204928" cy="21268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1"/>
          <p:cNvSpPr/>
          <p:nvPr/>
        </p:nvSpPr>
        <p:spPr>
          <a:xfrm>
            <a:off x="6818693" y="830351"/>
            <a:ext cx="191846" cy="22324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7349172" y="830351"/>
            <a:ext cx="177317" cy="2232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7879651" y="830351"/>
            <a:ext cx="191579" cy="22324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1525562" y="2224417"/>
            <a:ext cx="204660" cy="2101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11"/>
          <p:cNvGrpSpPr/>
          <p:nvPr/>
        </p:nvGrpSpPr>
        <p:grpSpPr>
          <a:xfrm>
            <a:off x="2056028" y="2224417"/>
            <a:ext cx="190754" cy="210287"/>
            <a:chOff x="2056028" y="2224417"/>
            <a:chExt cx="190754" cy="210287"/>
          </a:xfrm>
        </p:grpSpPr>
        <p:sp>
          <p:nvSpPr>
            <p:cNvPr id="309" name="Google Shape;309;p11"/>
            <p:cNvSpPr/>
            <p:nvPr/>
          </p:nvSpPr>
          <p:spPr>
            <a:xfrm>
              <a:off x="2056028" y="2224417"/>
              <a:ext cx="113474" cy="17506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195982" y="2314054"/>
              <a:ext cx="50800" cy="120650"/>
            </a:xfrm>
            <a:custGeom>
              <a:rect b="b" l="l" r="r" t="t"/>
              <a:pathLst>
                <a:path extrusionOk="0" h="120650" w="50800">
                  <a:moveTo>
                    <a:pt x="31915" y="0"/>
                  </a:moveTo>
                  <a:lnTo>
                    <a:pt x="0" y="16230"/>
                  </a:lnTo>
                  <a:lnTo>
                    <a:pt x="0" y="18732"/>
                  </a:lnTo>
                  <a:lnTo>
                    <a:pt x="8026" y="15697"/>
                  </a:lnTo>
                  <a:lnTo>
                    <a:pt x="11049" y="14808"/>
                  </a:lnTo>
                  <a:lnTo>
                    <a:pt x="16573" y="14808"/>
                  </a:lnTo>
                  <a:lnTo>
                    <a:pt x="18186" y="17475"/>
                  </a:lnTo>
                  <a:lnTo>
                    <a:pt x="18186" y="113423"/>
                  </a:lnTo>
                  <a:lnTo>
                    <a:pt x="14439" y="117170"/>
                  </a:lnTo>
                  <a:lnTo>
                    <a:pt x="1244" y="117881"/>
                  </a:lnTo>
                  <a:lnTo>
                    <a:pt x="1244" y="120561"/>
                  </a:lnTo>
                  <a:lnTo>
                    <a:pt x="50457" y="120561"/>
                  </a:lnTo>
                  <a:lnTo>
                    <a:pt x="50457" y="117881"/>
                  </a:lnTo>
                  <a:lnTo>
                    <a:pt x="37083" y="117881"/>
                  </a:lnTo>
                  <a:lnTo>
                    <a:pt x="33515" y="114668"/>
                  </a:lnTo>
                  <a:lnTo>
                    <a:pt x="33515" y="533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11"/>
          <p:cNvSpPr/>
          <p:nvPr/>
        </p:nvSpPr>
        <p:spPr>
          <a:xfrm>
            <a:off x="2586507" y="2224417"/>
            <a:ext cx="204928" cy="21268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4166298" y="2223312"/>
            <a:ext cx="191859" cy="22324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227256" y="2223312"/>
            <a:ext cx="177317" cy="22324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757735" y="2223312"/>
            <a:ext cx="191579" cy="22324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341172" y="60451"/>
            <a:ext cx="539115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Communication Scheduling</a:t>
            </a:r>
            <a:endParaRPr sz="3200"/>
          </a:p>
        </p:txBody>
      </p:sp>
      <p:sp>
        <p:nvSpPr>
          <p:cNvPr id="316" name="Google Shape;316;p11"/>
          <p:cNvSpPr txBox="1"/>
          <p:nvPr/>
        </p:nvSpPr>
        <p:spPr>
          <a:xfrm>
            <a:off x="8321040" y="4826303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52914" y="743390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52914" y="1150939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252914" y="1565764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249634" y="2189936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249634" y="2597485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249634" y="3012310"/>
            <a:ext cx="742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11"/>
          <p:cNvCxnSpPr/>
          <p:nvPr/>
        </p:nvCxnSpPr>
        <p:spPr>
          <a:xfrm>
            <a:off x="991803" y="1982500"/>
            <a:ext cx="7542597" cy="55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1"/>
          <p:cNvSpPr txBox="1"/>
          <p:nvPr/>
        </p:nvSpPr>
        <p:spPr>
          <a:xfrm>
            <a:off x="7772247" y="1640711"/>
            <a:ext cx="50038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FIFO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533400" y="3940618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Authors have independently found 40% speedup just by leveraging priority scheduling &amp; tensor partitioning.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/>
        </p:nvSpPr>
        <p:spPr>
          <a:xfrm>
            <a:off x="341175" y="819501"/>
            <a:ext cx="82290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noAutofit/>
          </a:bodyPr>
          <a:lstStyle/>
          <a:p>
            <a:pPr indent="-2984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Limited to </a:t>
            </a:r>
            <a:r>
              <a:rPr lang="en-US" sz="2000">
                <a:solidFill>
                  <a:srgbClr val="2E75B6"/>
                </a:solidFill>
                <a:latin typeface="Average"/>
                <a:ea typeface="Average"/>
                <a:cs typeface="Average"/>
                <a:sym typeface="Average"/>
              </a:rPr>
              <a:t>specific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framework implementations, e.g., P3 for MXNet PS and  TicTac for TensorFlow PS.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•"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Heuristic scheduling with empirical results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Out-of-sync with the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demands 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the real-world settings: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12"/>
          <p:cNvSpPr txBox="1"/>
          <p:nvPr>
            <p:ph type="title"/>
          </p:nvPr>
        </p:nvSpPr>
        <p:spPr>
          <a:xfrm>
            <a:off x="341172" y="75692"/>
            <a:ext cx="550481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Limitations of Existing Work</a:t>
            </a:r>
            <a:endParaRPr sz="3200"/>
          </a:p>
        </p:txBody>
      </p:sp>
      <p:grpSp>
        <p:nvGrpSpPr>
          <p:cNvPr id="332" name="Google Shape;332;p12"/>
          <p:cNvGrpSpPr/>
          <p:nvPr/>
        </p:nvGrpSpPr>
        <p:grpSpPr>
          <a:xfrm>
            <a:off x="287803" y="2582430"/>
            <a:ext cx="3116580" cy="2096770"/>
            <a:chOff x="287803" y="2582430"/>
            <a:chExt cx="3116580" cy="2096770"/>
          </a:xfrm>
        </p:grpSpPr>
        <p:sp>
          <p:nvSpPr>
            <p:cNvPr id="333" name="Google Shape;333;p12"/>
            <p:cNvSpPr/>
            <p:nvPr/>
          </p:nvSpPr>
          <p:spPr>
            <a:xfrm>
              <a:off x="396239" y="2895600"/>
              <a:ext cx="911352" cy="758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1486128" y="2948166"/>
              <a:ext cx="1674114" cy="6557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754377" y="4045772"/>
              <a:ext cx="2060075" cy="40801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287803" y="2582430"/>
              <a:ext cx="3116580" cy="2096770"/>
            </a:xfrm>
            <a:custGeom>
              <a:rect b="b" l="l" r="r" t="t"/>
              <a:pathLst>
                <a:path extrusionOk="0" h="2096770" w="3116579">
                  <a:moveTo>
                    <a:pt x="0" y="349430"/>
                  </a:moveTo>
                  <a:lnTo>
                    <a:pt x="3189" y="302014"/>
                  </a:lnTo>
                  <a:lnTo>
                    <a:pt x="12481" y="256537"/>
                  </a:lnTo>
                  <a:lnTo>
                    <a:pt x="27459" y="213416"/>
                  </a:lnTo>
                  <a:lnTo>
                    <a:pt x="47707" y="173066"/>
                  </a:lnTo>
                  <a:lnTo>
                    <a:pt x="72808" y="135903"/>
                  </a:lnTo>
                  <a:lnTo>
                    <a:pt x="102345" y="102345"/>
                  </a:lnTo>
                  <a:lnTo>
                    <a:pt x="135903" y="72808"/>
                  </a:lnTo>
                  <a:lnTo>
                    <a:pt x="173066" y="47707"/>
                  </a:lnTo>
                  <a:lnTo>
                    <a:pt x="213416" y="27459"/>
                  </a:lnTo>
                  <a:lnTo>
                    <a:pt x="256537" y="12481"/>
                  </a:lnTo>
                  <a:lnTo>
                    <a:pt x="302014" y="3189"/>
                  </a:lnTo>
                  <a:lnTo>
                    <a:pt x="349430" y="0"/>
                  </a:lnTo>
                  <a:lnTo>
                    <a:pt x="2766861" y="0"/>
                  </a:lnTo>
                  <a:lnTo>
                    <a:pt x="2814276" y="3189"/>
                  </a:lnTo>
                  <a:lnTo>
                    <a:pt x="2859752" y="12481"/>
                  </a:lnTo>
                  <a:lnTo>
                    <a:pt x="2902873" y="27459"/>
                  </a:lnTo>
                  <a:lnTo>
                    <a:pt x="2943223" y="47707"/>
                  </a:lnTo>
                  <a:lnTo>
                    <a:pt x="2980385" y="72808"/>
                  </a:lnTo>
                  <a:lnTo>
                    <a:pt x="3013944" y="102345"/>
                  </a:lnTo>
                  <a:lnTo>
                    <a:pt x="3043482" y="135903"/>
                  </a:lnTo>
                  <a:lnTo>
                    <a:pt x="3068583" y="173066"/>
                  </a:lnTo>
                  <a:lnTo>
                    <a:pt x="3088831" y="213416"/>
                  </a:lnTo>
                  <a:lnTo>
                    <a:pt x="3103809" y="256537"/>
                  </a:lnTo>
                  <a:lnTo>
                    <a:pt x="3113101" y="302014"/>
                  </a:lnTo>
                  <a:lnTo>
                    <a:pt x="3116291" y="349430"/>
                  </a:lnTo>
                  <a:lnTo>
                    <a:pt x="3116291" y="1747110"/>
                  </a:lnTo>
                  <a:lnTo>
                    <a:pt x="3113101" y="1794525"/>
                  </a:lnTo>
                  <a:lnTo>
                    <a:pt x="3103809" y="1840001"/>
                  </a:lnTo>
                  <a:lnTo>
                    <a:pt x="3088831" y="1883122"/>
                  </a:lnTo>
                  <a:lnTo>
                    <a:pt x="3068583" y="1923472"/>
                  </a:lnTo>
                  <a:lnTo>
                    <a:pt x="3043482" y="1960635"/>
                  </a:lnTo>
                  <a:lnTo>
                    <a:pt x="3013944" y="1994193"/>
                  </a:lnTo>
                  <a:lnTo>
                    <a:pt x="2980385" y="2023731"/>
                  </a:lnTo>
                  <a:lnTo>
                    <a:pt x="2943223" y="2048832"/>
                  </a:lnTo>
                  <a:lnTo>
                    <a:pt x="2902873" y="2069080"/>
                  </a:lnTo>
                  <a:lnTo>
                    <a:pt x="2859752" y="2084058"/>
                  </a:lnTo>
                  <a:lnTo>
                    <a:pt x="2814276" y="2093351"/>
                  </a:lnTo>
                  <a:lnTo>
                    <a:pt x="2766861" y="2096541"/>
                  </a:lnTo>
                  <a:lnTo>
                    <a:pt x="349430" y="2096541"/>
                  </a:lnTo>
                  <a:lnTo>
                    <a:pt x="302014" y="2093351"/>
                  </a:lnTo>
                  <a:lnTo>
                    <a:pt x="256537" y="2084058"/>
                  </a:lnTo>
                  <a:lnTo>
                    <a:pt x="213416" y="2069080"/>
                  </a:lnTo>
                  <a:lnTo>
                    <a:pt x="173066" y="2048832"/>
                  </a:lnTo>
                  <a:lnTo>
                    <a:pt x="135903" y="2023731"/>
                  </a:lnTo>
                  <a:lnTo>
                    <a:pt x="102345" y="1994193"/>
                  </a:lnTo>
                  <a:lnTo>
                    <a:pt x="72808" y="1960635"/>
                  </a:lnTo>
                  <a:lnTo>
                    <a:pt x="47707" y="1923472"/>
                  </a:lnTo>
                  <a:lnTo>
                    <a:pt x="27459" y="1883122"/>
                  </a:lnTo>
                  <a:lnTo>
                    <a:pt x="12481" y="1840001"/>
                  </a:lnTo>
                  <a:lnTo>
                    <a:pt x="3189" y="1794525"/>
                  </a:lnTo>
                  <a:lnTo>
                    <a:pt x="0" y="1747110"/>
                  </a:lnTo>
                  <a:lnTo>
                    <a:pt x="0" y="349430"/>
                  </a:lnTo>
                  <a:close/>
                </a:path>
              </a:pathLst>
            </a:custGeom>
            <a:noFill/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12"/>
          <p:cNvGrpSpPr/>
          <p:nvPr/>
        </p:nvGrpSpPr>
        <p:grpSpPr>
          <a:xfrm>
            <a:off x="3647427" y="2582430"/>
            <a:ext cx="2506345" cy="2096770"/>
            <a:chOff x="3647427" y="2582430"/>
            <a:chExt cx="2506345" cy="2096770"/>
          </a:xfrm>
        </p:grpSpPr>
        <p:sp>
          <p:nvSpPr>
            <p:cNvPr id="338" name="Google Shape;338;p12"/>
            <p:cNvSpPr/>
            <p:nvPr/>
          </p:nvSpPr>
          <p:spPr>
            <a:xfrm>
              <a:off x="4503089" y="2766441"/>
              <a:ext cx="551815" cy="154305"/>
            </a:xfrm>
            <a:custGeom>
              <a:rect b="b" l="l" r="r" t="t"/>
              <a:pathLst>
                <a:path extrusionOk="0" h="154305" w="551814">
                  <a:moveTo>
                    <a:pt x="551218" y="0"/>
                  </a:moveTo>
                  <a:lnTo>
                    <a:pt x="0" y="0"/>
                  </a:lnTo>
                  <a:lnTo>
                    <a:pt x="0" y="154000"/>
                  </a:lnTo>
                  <a:lnTo>
                    <a:pt x="551218" y="154000"/>
                  </a:lnTo>
                  <a:lnTo>
                    <a:pt x="55121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4503089" y="2766441"/>
              <a:ext cx="551815" cy="154305"/>
            </a:xfrm>
            <a:custGeom>
              <a:rect b="b" l="l" r="r" t="t"/>
              <a:pathLst>
                <a:path extrusionOk="0" h="154305" w="551814">
                  <a:moveTo>
                    <a:pt x="0" y="0"/>
                  </a:moveTo>
                  <a:lnTo>
                    <a:pt x="551214" y="0"/>
                  </a:lnTo>
                  <a:lnTo>
                    <a:pt x="551214" y="154007"/>
                  </a:lnTo>
                  <a:lnTo>
                    <a:pt x="0" y="15400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4182605" y="330106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382498" y="0"/>
                  </a:moveTo>
                  <a:lnTo>
                    <a:pt x="0" y="0"/>
                  </a:lnTo>
                  <a:lnTo>
                    <a:pt x="0" y="132092"/>
                  </a:lnTo>
                  <a:lnTo>
                    <a:pt x="382498" y="132092"/>
                  </a:lnTo>
                  <a:lnTo>
                    <a:pt x="382498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4182605" y="330106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0" y="0"/>
                  </a:moveTo>
                  <a:lnTo>
                    <a:pt x="382502" y="0"/>
                  </a:lnTo>
                  <a:lnTo>
                    <a:pt x="382502" y="132098"/>
                  </a:lnTo>
                  <a:lnTo>
                    <a:pt x="0" y="1320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4373850" y="2920441"/>
              <a:ext cx="405130" cy="381000"/>
            </a:xfrm>
            <a:custGeom>
              <a:rect b="b" l="l" r="r" t="t"/>
              <a:pathLst>
                <a:path extrusionOk="0" h="381000" w="405129">
                  <a:moveTo>
                    <a:pt x="404842" y="0"/>
                  </a:moveTo>
                  <a:lnTo>
                    <a:pt x="0" y="380611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5249964" y="2766441"/>
              <a:ext cx="553085" cy="154305"/>
            </a:xfrm>
            <a:custGeom>
              <a:rect b="b" l="l" r="r" t="t"/>
              <a:pathLst>
                <a:path extrusionOk="0" h="154305" w="553085">
                  <a:moveTo>
                    <a:pt x="552792" y="0"/>
                  </a:moveTo>
                  <a:lnTo>
                    <a:pt x="0" y="0"/>
                  </a:lnTo>
                  <a:lnTo>
                    <a:pt x="0" y="154000"/>
                  </a:lnTo>
                  <a:lnTo>
                    <a:pt x="552792" y="154000"/>
                  </a:lnTo>
                  <a:lnTo>
                    <a:pt x="55279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5249964" y="2766441"/>
              <a:ext cx="553085" cy="154305"/>
            </a:xfrm>
            <a:custGeom>
              <a:rect b="b" l="l" r="r" t="t"/>
              <a:pathLst>
                <a:path extrusionOk="0" h="154305" w="553085">
                  <a:moveTo>
                    <a:pt x="0" y="0"/>
                  </a:moveTo>
                  <a:lnTo>
                    <a:pt x="552787" y="0"/>
                  </a:lnTo>
                  <a:lnTo>
                    <a:pt x="552787" y="154007"/>
                  </a:lnTo>
                  <a:lnTo>
                    <a:pt x="0" y="15400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4928920" y="330059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382511" y="0"/>
                  </a:moveTo>
                  <a:lnTo>
                    <a:pt x="0" y="0"/>
                  </a:lnTo>
                  <a:lnTo>
                    <a:pt x="0" y="132092"/>
                  </a:lnTo>
                  <a:lnTo>
                    <a:pt x="382511" y="132092"/>
                  </a:lnTo>
                  <a:lnTo>
                    <a:pt x="38251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4928920" y="330059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0" y="0"/>
                  </a:moveTo>
                  <a:lnTo>
                    <a:pt x="382502" y="0"/>
                  </a:lnTo>
                  <a:lnTo>
                    <a:pt x="382502" y="132098"/>
                  </a:lnTo>
                  <a:lnTo>
                    <a:pt x="0" y="1320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5672594" y="330059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382498" y="0"/>
                  </a:moveTo>
                  <a:lnTo>
                    <a:pt x="0" y="0"/>
                  </a:lnTo>
                  <a:lnTo>
                    <a:pt x="0" y="132092"/>
                  </a:lnTo>
                  <a:lnTo>
                    <a:pt x="382498" y="132092"/>
                  </a:lnTo>
                  <a:lnTo>
                    <a:pt x="382498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5672594" y="3300590"/>
              <a:ext cx="382905" cy="132715"/>
            </a:xfrm>
            <a:custGeom>
              <a:rect b="b" l="l" r="r" t="t"/>
              <a:pathLst>
                <a:path extrusionOk="0" h="132714" w="382904">
                  <a:moveTo>
                    <a:pt x="0" y="0"/>
                  </a:moveTo>
                  <a:lnTo>
                    <a:pt x="382502" y="0"/>
                  </a:lnTo>
                  <a:lnTo>
                    <a:pt x="382502" y="132098"/>
                  </a:lnTo>
                  <a:lnTo>
                    <a:pt x="0" y="1320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4778692" y="2920441"/>
              <a:ext cx="1085215" cy="380365"/>
            </a:xfrm>
            <a:custGeom>
              <a:rect b="b" l="l" r="r" t="t"/>
              <a:pathLst>
                <a:path extrusionOk="0" h="380364" w="1085214">
                  <a:moveTo>
                    <a:pt x="0" y="0"/>
                  </a:moveTo>
                  <a:lnTo>
                    <a:pt x="1085150" y="380142"/>
                  </a:lnTo>
                </a:path>
                <a:path extrusionOk="0" h="380364" w="1085214">
                  <a:moveTo>
                    <a:pt x="0" y="0"/>
                  </a:moveTo>
                  <a:lnTo>
                    <a:pt x="341480" y="380141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4373853" y="2920441"/>
              <a:ext cx="1152525" cy="381000"/>
            </a:xfrm>
            <a:custGeom>
              <a:rect b="b" l="l" r="r" t="t"/>
              <a:pathLst>
                <a:path extrusionOk="0" h="381000" w="1152525">
                  <a:moveTo>
                    <a:pt x="1152500" y="0"/>
                  </a:moveTo>
                  <a:lnTo>
                    <a:pt x="0" y="380611"/>
                  </a:lnTo>
                </a:path>
                <a:path extrusionOk="0" h="381000" w="1152525">
                  <a:moveTo>
                    <a:pt x="1152500" y="0"/>
                  </a:moveTo>
                  <a:lnTo>
                    <a:pt x="815013" y="380142"/>
                  </a:lnTo>
                </a:path>
                <a:path extrusionOk="0" h="381000" w="1152525">
                  <a:moveTo>
                    <a:pt x="1152500" y="0"/>
                  </a:moveTo>
                  <a:lnTo>
                    <a:pt x="746318" y="380141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4488867" y="3690835"/>
              <a:ext cx="1194435" cy="865505"/>
            </a:xfrm>
            <a:custGeom>
              <a:rect b="b" l="l" r="r" t="t"/>
              <a:pathLst>
                <a:path extrusionOk="0" h="865504" w="1194435">
                  <a:moveTo>
                    <a:pt x="0" y="330459"/>
                  </a:moveTo>
                  <a:lnTo>
                    <a:pt x="596933" y="0"/>
                  </a:lnTo>
                  <a:lnTo>
                    <a:pt x="1193869" y="330459"/>
                  </a:lnTo>
                  <a:lnTo>
                    <a:pt x="965859" y="865154"/>
                  </a:lnTo>
                  <a:lnTo>
                    <a:pt x="228007" y="865154"/>
                  </a:lnTo>
                  <a:lnTo>
                    <a:pt x="0" y="330459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4515256" y="4433244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469226" y="0"/>
                  </a:moveTo>
                  <a:lnTo>
                    <a:pt x="0" y="0"/>
                  </a:lnTo>
                  <a:lnTo>
                    <a:pt x="0" y="185723"/>
                  </a:lnTo>
                  <a:lnTo>
                    <a:pt x="469226" y="185723"/>
                  </a:lnTo>
                  <a:lnTo>
                    <a:pt x="469226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4515256" y="4433244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0" y="0"/>
                  </a:moveTo>
                  <a:lnTo>
                    <a:pt x="469215" y="0"/>
                  </a:lnTo>
                  <a:lnTo>
                    <a:pt x="469215" y="185724"/>
                  </a:lnTo>
                  <a:lnTo>
                    <a:pt x="0" y="1857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5239918" y="4431228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469214" y="0"/>
                  </a:moveTo>
                  <a:lnTo>
                    <a:pt x="0" y="0"/>
                  </a:lnTo>
                  <a:lnTo>
                    <a:pt x="0" y="185723"/>
                  </a:lnTo>
                  <a:lnTo>
                    <a:pt x="469214" y="185723"/>
                  </a:lnTo>
                  <a:lnTo>
                    <a:pt x="469214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5239918" y="4431228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0" y="0"/>
                  </a:moveTo>
                  <a:lnTo>
                    <a:pt x="469215" y="0"/>
                  </a:lnTo>
                  <a:lnTo>
                    <a:pt x="469215" y="185724"/>
                  </a:lnTo>
                  <a:lnTo>
                    <a:pt x="0" y="1857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4365371" y="3948875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469226" y="0"/>
                  </a:moveTo>
                  <a:lnTo>
                    <a:pt x="0" y="0"/>
                  </a:lnTo>
                  <a:lnTo>
                    <a:pt x="0" y="185723"/>
                  </a:lnTo>
                  <a:lnTo>
                    <a:pt x="469226" y="185723"/>
                  </a:lnTo>
                  <a:lnTo>
                    <a:pt x="469226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4365371" y="3948875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0" y="0"/>
                  </a:moveTo>
                  <a:lnTo>
                    <a:pt x="469215" y="0"/>
                  </a:lnTo>
                  <a:lnTo>
                    <a:pt x="469215" y="185724"/>
                  </a:lnTo>
                  <a:lnTo>
                    <a:pt x="0" y="1857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4864976" y="3653751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469214" y="0"/>
                  </a:moveTo>
                  <a:lnTo>
                    <a:pt x="0" y="0"/>
                  </a:lnTo>
                  <a:lnTo>
                    <a:pt x="0" y="185724"/>
                  </a:lnTo>
                  <a:lnTo>
                    <a:pt x="469214" y="185724"/>
                  </a:lnTo>
                  <a:lnTo>
                    <a:pt x="469214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4864976" y="3653751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0" y="0"/>
                  </a:moveTo>
                  <a:lnTo>
                    <a:pt x="469215" y="0"/>
                  </a:lnTo>
                  <a:lnTo>
                    <a:pt x="469215" y="185724"/>
                  </a:lnTo>
                  <a:lnTo>
                    <a:pt x="0" y="1857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405767" y="3977518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469214" y="0"/>
                  </a:moveTo>
                  <a:lnTo>
                    <a:pt x="0" y="0"/>
                  </a:lnTo>
                  <a:lnTo>
                    <a:pt x="0" y="185723"/>
                  </a:lnTo>
                  <a:lnTo>
                    <a:pt x="469214" y="185723"/>
                  </a:lnTo>
                  <a:lnTo>
                    <a:pt x="469214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5405767" y="3977518"/>
              <a:ext cx="469265" cy="186055"/>
            </a:xfrm>
            <a:custGeom>
              <a:rect b="b" l="l" r="r" t="t"/>
              <a:pathLst>
                <a:path extrusionOk="0" h="186054" w="469264">
                  <a:moveTo>
                    <a:pt x="0" y="0"/>
                  </a:moveTo>
                  <a:lnTo>
                    <a:pt x="469215" y="0"/>
                  </a:lnTo>
                  <a:lnTo>
                    <a:pt x="469215" y="185724"/>
                  </a:lnTo>
                  <a:lnTo>
                    <a:pt x="0" y="1857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4171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3647427" y="2582430"/>
              <a:ext cx="2506345" cy="2096770"/>
            </a:xfrm>
            <a:custGeom>
              <a:rect b="b" l="l" r="r" t="t"/>
              <a:pathLst>
                <a:path extrusionOk="0" h="2096770" w="2506345">
                  <a:moveTo>
                    <a:pt x="0" y="349429"/>
                  </a:moveTo>
                  <a:lnTo>
                    <a:pt x="3189" y="302013"/>
                  </a:lnTo>
                  <a:lnTo>
                    <a:pt x="12481" y="256537"/>
                  </a:lnTo>
                  <a:lnTo>
                    <a:pt x="27459" y="213415"/>
                  </a:lnTo>
                  <a:lnTo>
                    <a:pt x="47707" y="173065"/>
                  </a:lnTo>
                  <a:lnTo>
                    <a:pt x="72808" y="135903"/>
                  </a:lnTo>
                  <a:lnTo>
                    <a:pt x="102345" y="102345"/>
                  </a:lnTo>
                  <a:lnTo>
                    <a:pt x="135903" y="72808"/>
                  </a:lnTo>
                  <a:lnTo>
                    <a:pt x="173065" y="47707"/>
                  </a:lnTo>
                  <a:lnTo>
                    <a:pt x="213415" y="27459"/>
                  </a:lnTo>
                  <a:lnTo>
                    <a:pt x="256537" y="12481"/>
                  </a:lnTo>
                  <a:lnTo>
                    <a:pt x="302013" y="3189"/>
                  </a:lnTo>
                  <a:lnTo>
                    <a:pt x="349429" y="0"/>
                  </a:lnTo>
                  <a:lnTo>
                    <a:pt x="2156811" y="0"/>
                  </a:lnTo>
                  <a:lnTo>
                    <a:pt x="2204227" y="3189"/>
                  </a:lnTo>
                  <a:lnTo>
                    <a:pt x="2249705" y="12481"/>
                  </a:lnTo>
                  <a:lnTo>
                    <a:pt x="2292827" y="27459"/>
                  </a:lnTo>
                  <a:lnTo>
                    <a:pt x="2333177" y="47707"/>
                  </a:lnTo>
                  <a:lnTo>
                    <a:pt x="2370339" y="72808"/>
                  </a:lnTo>
                  <a:lnTo>
                    <a:pt x="2403897" y="102345"/>
                  </a:lnTo>
                  <a:lnTo>
                    <a:pt x="2433434" y="135903"/>
                  </a:lnTo>
                  <a:lnTo>
                    <a:pt x="2458535" y="173065"/>
                  </a:lnTo>
                  <a:lnTo>
                    <a:pt x="2478782" y="213415"/>
                  </a:lnTo>
                  <a:lnTo>
                    <a:pt x="2493759" y="256537"/>
                  </a:lnTo>
                  <a:lnTo>
                    <a:pt x="2503051" y="302013"/>
                  </a:lnTo>
                  <a:lnTo>
                    <a:pt x="2506241" y="349429"/>
                  </a:lnTo>
                  <a:lnTo>
                    <a:pt x="2506241" y="1747110"/>
                  </a:lnTo>
                  <a:lnTo>
                    <a:pt x="2503051" y="1794525"/>
                  </a:lnTo>
                  <a:lnTo>
                    <a:pt x="2493759" y="1840001"/>
                  </a:lnTo>
                  <a:lnTo>
                    <a:pt x="2478782" y="1883122"/>
                  </a:lnTo>
                  <a:lnTo>
                    <a:pt x="2458535" y="1923472"/>
                  </a:lnTo>
                  <a:lnTo>
                    <a:pt x="2433434" y="1960635"/>
                  </a:lnTo>
                  <a:lnTo>
                    <a:pt x="2403897" y="1994193"/>
                  </a:lnTo>
                  <a:lnTo>
                    <a:pt x="2370339" y="2023731"/>
                  </a:lnTo>
                  <a:lnTo>
                    <a:pt x="2333177" y="2048832"/>
                  </a:lnTo>
                  <a:lnTo>
                    <a:pt x="2292827" y="2069080"/>
                  </a:lnTo>
                  <a:lnTo>
                    <a:pt x="2249705" y="2084058"/>
                  </a:lnTo>
                  <a:lnTo>
                    <a:pt x="2204227" y="2093351"/>
                  </a:lnTo>
                  <a:lnTo>
                    <a:pt x="2156811" y="2096541"/>
                  </a:lnTo>
                  <a:lnTo>
                    <a:pt x="349429" y="2096541"/>
                  </a:lnTo>
                  <a:lnTo>
                    <a:pt x="302013" y="2093351"/>
                  </a:lnTo>
                  <a:lnTo>
                    <a:pt x="256537" y="2084058"/>
                  </a:lnTo>
                  <a:lnTo>
                    <a:pt x="213415" y="2069080"/>
                  </a:lnTo>
                  <a:lnTo>
                    <a:pt x="173065" y="2048832"/>
                  </a:lnTo>
                  <a:lnTo>
                    <a:pt x="135903" y="2023731"/>
                  </a:lnTo>
                  <a:lnTo>
                    <a:pt x="102345" y="1994193"/>
                  </a:lnTo>
                  <a:lnTo>
                    <a:pt x="72808" y="1960635"/>
                  </a:lnTo>
                  <a:lnTo>
                    <a:pt x="47707" y="1923472"/>
                  </a:lnTo>
                  <a:lnTo>
                    <a:pt x="27459" y="1883122"/>
                  </a:lnTo>
                  <a:lnTo>
                    <a:pt x="12481" y="1840001"/>
                  </a:lnTo>
                  <a:lnTo>
                    <a:pt x="3189" y="1794525"/>
                  </a:lnTo>
                  <a:lnTo>
                    <a:pt x="0" y="1747110"/>
                  </a:lnTo>
                  <a:lnTo>
                    <a:pt x="0" y="349429"/>
                  </a:lnTo>
                  <a:close/>
                </a:path>
              </a:pathLst>
            </a:custGeom>
            <a:noFill/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2"/>
          <p:cNvGrpSpPr/>
          <p:nvPr/>
        </p:nvGrpSpPr>
        <p:grpSpPr>
          <a:xfrm>
            <a:off x="6684264" y="2776727"/>
            <a:ext cx="2157983" cy="1911097"/>
            <a:chOff x="6684264" y="2776727"/>
            <a:chExt cx="2157983" cy="1911097"/>
          </a:xfrm>
        </p:grpSpPr>
        <p:sp>
          <p:nvSpPr>
            <p:cNvPr id="364" name="Google Shape;364;p12"/>
            <p:cNvSpPr/>
            <p:nvPr/>
          </p:nvSpPr>
          <p:spPr>
            <a:xfrm>
              <a:off x="6861048" y="2776727"/>
              <a:ext cx="1676400" cy="11216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6684264" y="3569208"/>
              <a:ext cx="2157983" cy="11186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2"/>
          <p:cNvSpPr txBox="1"/>
          <p:nvPr/>
        </p:nvSpPr>
        <p:spPr>
          <a:xfrm>
            <a:off x="7002691" y="2728671"/>
            <a:ext cx="152209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177165" lvl="0" marL="127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TCP  RDMA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656438" y="2579522"/>
            <a:ext cx="2131695" cy="2093595"/>
          </a:xfrm>
          <a:custGeom>
            <a:rect b="b" l="l" r="r" t="t"/>
            <a:pathLst>
              <a:path extrusionOk="0" h="2093595" w="2131695">
                <a:moveTo>
                  <a:pt x="0" y="348861"/>
                </a:moveTo>
                <a:lnTo>
                  <a:pt x="3184" y="301522"/>
                </a:lnTo>
                <a:lnTo>
                  <a:pt x="12461" y="256120"/>
                </a:lnTo>
                <a:lnTo>
                  <a:pt x="27415" y="213068"/>
                </a:lnTo>
                <a:lnTo>
                  <a:pt x="47629" y="172784"/>
                </a:lnTo>
                <a:lnTo>
                  <a:pt x="72689" y="135682"/>
                </a:lnTo>
                <a:lnTo>
                  <a:pt x="102179" y="102179"/>
                </a:lnTo>
                <a:lnTo>
                  <a:pt x="135682" y="72689"/>
                </a:lnTo>
                <a:lnTo>
                  <a:pt x="172784" y="47629"/>
                </a:lnTo>
                <a:lnTo>
                  <a:pt x="213068" y="27415"/>
                </a:lnTo>
                <a:lnTo>
                  <a:pt x="256120" y="12461"/>
                </a:lnTo>
                <a:lnTo>
                  <a:pt x="301522" y="3184"/>
                </a:lnTo>
                <a:lnTo>
                  <a:pt x="348861" y="0"/>
                </a:lnTo>
                <a:lnTo>
                  <a:pt x="1782321" y="0"/>
                </a:lnTo>
                <a:lnTo>
                  <a:pt x="1829659" y="3184"/>
                </a:lnTo>
                <a:lnTo>
                  <a:pt x="1875061" y="12461"/>
                </a:lnTo>
                <a:lnTo>
                  <a:pt x="1918113" y="27415"/>
                </a:lnTo>
                <a:lnTo>
                  <a:pt x="1958397" y="47629"/>
                </a:lnTo>
                <a:lnTo>
                  <a:pt x="1995499" y="72689"/>
                </a:lnTo>
                <a:lnTo>
                  <a:pt x="2029002" y="102179"/>
                </a:lnTo>
                <a:lnTo>
                  <a:pt x="2058491" y="135682"/>
                </a:lnTo>
                <a:lnTo>
                  <a:pt x="2083551" y="172784"/>
                </a:lnTo>
                <a:lnTo>
                  <a:pt x="2103766" y="213068"/>
                </a:lnTo>
                <a:lnTo>
                  <a:pt x="2118719" y="256120"/>
                </a:lnTo>
                <a:lnTo>
                  <a:pt x="2127996" y="301522"/>
                </a:lnTo>
                <a:lnTo>
                  <a:pt x="2131181" y="348861"/>
                </a:lnTo>
                <a:lnTo>
                  <a:pt x="2131181" y="1744270"/>
                </a:lnTo>
                <a:lnTo>
                  <a:pt x="2127996" y="1791609"/>
                </a:lnTo>
                <a:lnTo>
                  <a:pt x="2118719" y="1837011"/>
                </a:lnTo>
                <a:lnTo>
                  <a:pt x="2103766" y="1880063"/>
                </a:lnTo>
                <a:lnTo>
                  <a:pt x="2083551" y="1920347"/>
                </a:lnTo>
                <a:lnTo>
                  <a:pt x="2058491" y="1957449"/>
                </a:lnTo>
                <a:lnTo>
                  <a:pt x="2029002" y="1990952"/>
                </a:lnTo>
                <a:lnTo>
                  <a:pt x="1995499" y="2020441"/>
                </a:lnTo>
                <a:lnTo>
                  <a:pt x="1958397" y="2045501"/>
                </a:lnTo>
                <a:lnTo>
                  <a:pt x="1918113" y="2065716"/>
                </a:lnTo>
                <a:lnTo>
                  <a:pt x="1875061" y="2080669"/>
                </a:lnTo>
                <a:lnTo>
                  <a:pt x="1829659" y="2089946"/>
                </a:lnTo>
                <a:lnTo>
                  <a:pt x="1782321" y="2093131"/>
                </a:lnTo>
                <a:lnTo>
                  <a:pt x="348861" y="2093131"/>
                </a:lnTo>
                <a:lnTo>
                  <a:pt x="301522" y="2089946"/>
                </a:lnTo>
                <a:lnTo>
                  <a:pt x="256120" y="2080669"/>
                </a:lnTo>
                <a:lnTo>
                  <a:pt x="213068" y="2065716"/>
                </a:lnTo>
                <a:lnTo>
                  <a:pt x="172784" y="2045501"/>
                </a:lnTo>
                <a:lnTo>
                  <a:pt x="135682" y="2020441"/>
                </a:lnTo>
                <a:lnTo>
                  <a:pt x="102179" y="1990952"/>
                </a:lnTo>
                <a:lnTo>
                  <a:pt x="72689" y="1957449"/>
                </a:lnTo>
                <a:lnTo>
                  <a:pt x="47629" y="1920347"/>
                </a:lnTo>
                <a:lnTo>
                  <a:pt x="27415" y="1880063"/>
                </a:lnTo>
                <a:lnTo>
                  <a:pt x="12461" y="1837011"/>
                </a:lnTo>
                <a:lnTo>
                  <a:pt x="3184" y="1791609"/>
                </a:lnTo>
                <a:lnTo>
                  <a:pt x="0" y="1744270"/>
                </a:lnTo>
                <a:lnTo>
                  <a:pt x="0" y="348861"/>
                </a:lnTo>
                <a:close/>
              </a:path>
            </a:pathLst>
          </a:cu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3788664" y="2718307"/>
            <a:ext cx="295910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1022036" y="4776764"/>
            <a:ext cx="14173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7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frameworks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6920865" y="4776764"/>
            <a:ext cx="165227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7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3566515" y="4792004"/>
            <a:ext cx="265811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7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architectures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3788664" y="3596132"/>
            <a:ext cx="871219" cy="27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Allreduce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8771762" y="4776764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>
            <a:off x="447050" y="981800"/>
            <a:ext cx="7874000" cy="3178432"/>
          </a:xfrm>
          <a:custGeom>
            <a:rect b="b" l="l" r="r" t="t"/>
            <a:pathLst>
              <a:path extrusionOk="0" h="2014854" w="7874000">
                <a:moveTo>
                  <a:pt x="7874005" y="0"/>
                </a:moveTo>
                <a:lnTo>
                  <a:pt x="0" y="0"/>
                </a:lnTo>
                <a:lnTo>
                  <a:pt x="0" y="2014546"/>
                </a:lnTo>
                <a:lnTo>
                  <a:pt x="7874005" y="2014546"/>
                </a:lnTo>
                <a:lnTo>
                  <a:pt x="7874005" y="0"/>
                </a:lnTo>
                <a:close/>
              </a:path>
            </a:pathLst>
          </a:custGeom>
          <a:solidFill>
            <a:srgbClr val="FFFFFF">
              <a:alpha val="9450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questions motivating this research include: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❑"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Proposed solution should work in all setups.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❑"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Necessitates minimal modifications. 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❑"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Achieves elegant scheduling optimality.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8321040" y="4826303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/>
          <p:nvPr/>
        </p:nvSpPr>
        <p:spPr>
          <a:xfrm>
            <a:off x="387985" y="923374"/>
            <a:ext cx="8368030" cy="3927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626110" rtl="0" algn="l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Finding: </a:t>
            </a:r>
            <a:endParaRPr/>
          </a:p>
          <a:p>
            <a:pPr indent="0" lvl="0" marL="12700" marR="626110" rtl="0" algn="l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Inherent relationship between the underlying dependency graph for DNN training.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ByteScheduler: A </a:t>
            </a:r>
            <a:r>
              <a:rPr lang="en-US" sz="18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generic 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tensor scheduling framework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One unified scheduler framework that abstracts tensor scheduling from various  frameworks, communication architectures and network protocols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marR="19050" rtl="0" algn="l">
              <a:lnSpc>
                <a:spcPct val="118888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One principled practical scheduling algorithm.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298450" marR="19050" rtl="0" algn="l">
              <a:lnSpc>
                <a:spcPct val="118888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marR="19050" rtl="0" algn="l">
              <a:lnSpc>
                <a:spcPct val="118888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Supports Tensorflow, Keras, Pytorch, and MXNet, and compatible with both TCP and RDMA networks.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1828800" y="209550"/>
            <a:ext cx="5486400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Single Unified Scheduling</a:t>
            </a:r>
            <a:endParaRPr sz="3200"/>
          </a:p>
        </p:txBody>
      </p:sp>
      <p:sp>
        <p:nvSpPr>
          <p:cNvPr id="387" name="Google Shape;387;p14"/>
          <p:cNvSpPr txBox="1"/>
          <p:nvPr/>
        </p:nvSpPr>
        <p:spPr>
          <a:xfrm>
            <a:off x="8321040" y="4826303"/>
            <a:ext cx="140970" cy="15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/>
          <p:nvPr>
            <p:ph type="title"/>
          </p:nvPr>
        </p:nvSpPr>
        <p:spPr>
          <a:xfrm>
            <a:off x="341172" y="194563"/>
            <a:ext cx="742188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 1: Choice of Framework?</a:t>
            </a:r>
            <a:endParaRPr sz="3200"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2336369" y="2305898"/>
            <a:ext cx="6101428" cy="2255854"/>
            <a:chOff x="2336369" y="2305898"/>
            <a:chExt cx="6101428" cy="2255854"/>
          </a:xfrm>
        </p:grpSpPr>
        <p:sp>
          <p:nvSpPr>
            <p:cNvPr id="395" name="Google Shape;395;p15"/>
            <p:cNvSpPr/>
            <p:nvPr/>
          </p:nvSpPr>
          <p:spPr>
            <a:xfrm>
              <a:off x="2336369" y="2866389"/>
              <a:ext cx="6101428" cy="16953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854860" y="2305898"/>
              <a:ext cx="0" cy="522605"/>
            </a:xfrm>
            <a:custGeom>
              <a:rect b="b" l="l" r="r" t="t"/>
              <a:pathLst>
                <a:path extrusionOk="0" h="522605" w="120000">
                  <a:moveTo>
                    <a:pt x="0" y="52203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055280" y="2566496"/>
              <a:ext cx="570230" cy="635"/>
            </a:xfrm>
            <a:custGeom>
              <a:rect b="b" l="l" r="r" t="t"/>
              <a:pathLst>
                <a:path extrusionOk="0" h="635" w="570229">
                  <a:moveTo>
                    <a:pt x="569852" y="0"/>
                  </a:moveTo>
                  <a:lnTo>
                    <a:pt x="0" y="386"/>
                  </a:lnTo>
                </a:path>
              </a:pathLst>
            </a:custGeom>
            <a:noFill/>
            <a:ln cap="flat" cmpd="sng" w="19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002183" y="2528265"/>
              <a:ext cx="77297" cy="7723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8234160" y="2528201"/>
              <a:ext cx="188513" cy="7723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446511" y="2478366"/>
              <a:ext cx="116116" cy="15676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5"/>
          <p:cNvGrpSpPr/>
          <p:nvPr/>
        </p:nvGrpSpPr>
        <p:grpSpPr>
          <a:xfrm>
            <a:off x="4794769" y="2528265"/>
            <a:ext cx="787200" cy="77233"/>
            <a:chOff x="4794769" y="2528265"/>
            <a:chExt cx="787200" cy="77233"/>
          </a:xfrm>
        </p:grpSpPr>
        <p:sp>
          <p:nvSpPr>
            <p:cNvPr id="402" name="Google Shape;402;p15"/>
            <p:cNvSpPr/>
            <p:nvPr/>
          </p:nvSpPr>
          <p:spPr>
            <a:xfrm>
              <a:off x="4794769" y="2566431"/>
              <a:ext cx="734695" cy="635"/>
            </a:xfrm>
            <a:custGeom>
              <a:rect b="b" l="l" r="r" t="t"/>
              <a:pathLst>
                <a:path extrusionOk="0" h="635" w="734695">
                  <a:moveTo>
                    <a:pt x="0" y="0"/>
                  </a:moveTo>
                  <a:lnTo>
                    <a:pt x="734102" y="450"/>
                  </a:lnTo>
                </a:path>
              </a:pathLst>
            </a:custGeom>
            <a:noFill/>
            <a:ln cap="flat" cmpd="sng" w="19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04736" y="2528265"/>
              <a:ext cx="77233" cy="7723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15"/>
          <p:cNvGrpSpPr/>
          <p:nvPr/>
        </p:nvGrpSpPr>
        <p:grpSpPr>
          <a:xfrm>
            <a:off x="2500941" y="2528265"/>
            <a:ext cx="877963" cy="77233"/>
            <a:chOff x="2500941" y="2528265"/>
            <a:chExt cx="877963" cy="77233"/>
          </a:xfrm>
        </p:grpSpPr>
        <p:sp>
          <p:nvSpPr>
            <p:cNvPr id="405" name="Google Shape;405;p15"/>
            <p:cNvSpPr/>
            <p:nvPr/>
          </p:nvSpPr>
          <p:spPr>
            <a:xfrm>
              <a:off x="2554039" y="2566431"/>
              <a:ext cx="824865" cy="635"/>
            </a:xfrm>
            <a:custGeom>
              <a:rect b="b" l="l" r="r" t="t"/>
              <a:pathLst>
                <a:path extrusionOk="0" h="635" w="824864">
                  <a:moveTo>
                    <a:pt x="824787" y="0"/>
                  </a:moveTo>
                  <a:lnTo>
                    <a:pt x="0" y="450"/>
                  </a:lnTo>
                </a:path>
              </a:pathLst>
            </a:custGeom>
            <a:noFill/>
            <a:ln cap="flat" cmpd="sng" w="19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500941" y="2528265"/>
              <a:ext cx="77233" cy="772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5"/>
          <p:cNvSpPr txBox="1"/>
          <p:nvPr/>
        </p:nvSpPr>
        <p:spPr>
          <a:xfrm>
            <a:off x="352572" y="1041908"/>
            <a:ext cx="7842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noAutofit/>
          </a:bodyPr>
          <a:lstStyle/>
          <a:p>
            <a:pPr indent="-285750" lvl="0" marL="298450" marR="44450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Imperative 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framework (e.g., PyTorch) and </a:t>
            </a:r>
            <a:r>
              <a:rPr lang="en-US" sz="18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declarative 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framework (e.g.,  TensorFlow)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98450" marR="5080" rtl="0" algn="l">
              <a:lnSpc>
                <a:spcPct val="118888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•"/>
            </a:pPr>
            <a:r>
              <a:rPr lang="en-US" sz="1800">
                <a:solidFill>
                  <a:srgbClr val="4472C4"/>
                </a:solidFill>
                <a:latin typeface="Average"/>
                <a:ea typeface="Average"/>
                <a:cs typeface="Average"/>
                <a:sym typeface="Average"/>
              </a:rPr>
              <a:t>Global barrier </a:t>
            </a:r>
            <a:r>
              <a:rPr lang="en-U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between iterations (e.g., TensorFlow, PyTorch), causing any  scheduling of push/all-reduce ineffective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303276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BP Iteration					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 Iteration	+1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2032634" y="3345334"/>
            <a:ext cx="123825" cy="1146175"/>
          </a:xfrm>
          <a:custGeom>
            <a:rect b="b" l="l" r="r" t="t"/>
            <a:pathLst>
              <a:path extrusionOk="0" h="1146175" w="123825">
                <a:moveTo>
                  <a:pt x="123524" y="0"/>
                </a:moveTo>
                <a:lnTo>
                  <a:pt x="89734" y="0"/>
                </a:lnTo>
                <a:lnTo>
                  <a:pt x="74951" y="4022"/>
                </a:lnTo>
                <a:lnTo>
                  <a:pt x="64392" y="16089"/>
                </a:lnTo>
                <a:lnTo>
                  <a:pt x="58056" y="36202"/>
                </a:lnTo>
                <a:lnTo>
                  <a:pt x="55944" y="64361"/>
                </a:lnTo>
                <a:lnTo>
                  <a:pt x="55944" y="508452"/>
                </a:lnTo>
                <a:lnTo>
                  <a:pt x="53833" y="536611"/>
                </a:lnTo>
                <a:lnTo>
                  <a:pt x="47497" y="556724"/>
                </a:lnTo>
                <a:lnTo>
                  <a:pt x="36938" y="568791"/>
                </a:lnTo>
                <a:lnTo>
                  <a:pt x="22155" y="572813"/>
                </a:lnTo>
                <a:lnTo>
                  <a:pt x="5292" y="572813"/>
                </a:lnTo>
                <a:lnTo>
                  <a:pt x="0" y="572813"/>
                </a:lnTo>
                <a:lnTo>
                  <a:pt x="1045" y="572813"/>
                </a:lnTo>
                <a:lnTo>
                  <a:pt x="8430" y="572813"/>
                </a:lnTo>
                <a:lnTo>
                  <a:pt x="22155" y="572813"/>
                </a:lnTo>
                <a:lnTo>
                  <a:pt x="39082" y="572813"/>
                </a:lnTo>
                <a:lnTo>
                  <a:pt x="46460" y="576835"/>
                </a:lnTo>
                <a:lnTo>
                  <a:pt x="51730" y="588902"/>
                </a:lnTo>
                <a:lnTo>
                  <a:pt x="54891" y="609015"/>
                </a:lnTo>
                <a:lnTo>
                  <a:pt x="55944" y="637174"/>
                </a:lnTo>
                <a:lnTo>
                  <a:pt x="55944" y="1081265"/>
                </a:lnTo>
                <a:lnTo>
                  <a:pt x="58056" y="1109424"/>
                </a:lnTo>
                <a:lnTo>
                  <a:pt x="64392" y="1129537"/>
                </a:lnTo>
                <a:lnTo>
                  <a:pt x="74951" y="1141604"/>
                </a:lnTo>
                <a:lnTo>
                  <a:pt x="89734" y="1145626"/>
                </a:lnTo>
                <a:lnTo>
                  <a:pt x="123524" y="1145626"/>
                </a:lnTo>
              </a:path>
            </a:pathLst>
          </a:custGeom>
          <a:noFill/>
          <a:ln cap="flat" cmpd="sng" w="1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2034686" y="2857348"/>
            <a:ext cx="121285" cy="326390"/>
          </a:xfrm>
          <a:custGeom>
            <a:rect b="b" l="l" r="r" t="t"/>
            <a:pathLst>
              <a:path extrusionOk="0" h="326389" w="121285">
                <a:moveTo>
                  <a:pt x="120764" y="0"/>
                </a:moveTo>
                <a:lnTo>
                  <a:pt x="87747" y="0"/>
                </a:lnTo>
                <a:lnTo>
                  <a:pt x="73302" y="4022"/>
                </a:lnTo>
                <a:lnTo>
                  <a:pt x="62984" y="16090"/>
                </a:lnTo>
                <a:lnTo>
                  <a:pt x="56793" y="36203"/>
                </a:lnTo>
                <a:lnTo>
                  <a:pt x="54730" y="64361"/>
                </a:lnTo>
                <a:lnTo>
                  <a:pt x="54730" y="113725"/>
                </a:lnTo>
                <a:lnTo>
                  <a:pt x="52662" y="135322"/>
                </a:lnTo>
                <a:lnTo>
                  <a:pt x="46460" y="150748"/>
                </a:lnTo>
                <a:lnTo>
                  <a:pt x="36122" y="160005"/>
                </a:lnTo>
                <a:lnTo>
                  <a:pt x="21648" y="163090"/>
                </a:lnTo>
                <a:lnTo>
                  <a:pt x="5172" y="163090"/>
                </a:lnTo>
                <a:lnTo>
                  <a:pt x="0" y="163090"/>
                </a:lnTo>
                <a:lnTo>
                  <a:pt x="1021" y="163090"/>
                </a:lnTo>
                <a:lnTo>
                  <a:pt x="8237" y="163090"/>
                </a:lnTo>
                <a:lnTo>
                  <a:pt x="21648" y="163090"/>
                </a:lnTo>
                <a:lnTo>
                  <a:pt x="38189" y="163090"/>
                </a:lnTo>
                <a:lnTo>
                  <a:pt x="45425" y="167113"/>
                </a:lnTo>
                <a:lnTo>
                  <a:pt x="50594" y="179180"/>
                </a:lnTo>
                <a:lnTo>
                  <a:pt x="53696" y="199293"/>
                </a:lnTo>
                <a:lnTo>
                  <a:pt x="54730" y="227451"/>
                </a:lnTo>
                <a:lnTo>
                  <a:pt x="54730" y="276816"/>
                </a:lnTo>
                <a:lnTo>
                  <a:pt x="56793" y="298442"/>
                </a:lnTo>
                <a:lnTo>
                  <a:pt x="62984" y="313888"/>
                </a:lnTo>
                <a:lnTo>
                  <a:pt x="73302" y="323156"/>
                </a:lnTo>
                <a:lnTo>
                  <a:pt x="87747" y="326246"/>
                </a:lnTo>
                <a:lnTo>
                  <a:pt x="120764" y="326246"/>
                </a:lnTo>
              </a:path>
            </a:pathLst>
          </a:custGeom>
          <a:noFill/>
          <a:ln cap="flat" cmpd="sng" w="1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7685887" y="2478366"/>
            <a:ext cx="116103" cy="15676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5"/>
          <p:cNvSpPr txBox="1"/>
          <p:nvPr/>
        </p:nvSpPr>
        <p:spPr>
          <a:xfrm>
            <a:off x="7536916" y="2849923"/>
            <a:ext cx="175895" cy="241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 txBox="1"/>
          <p:nvPr>
            <p:ph idx="12" type="sldNum"/>
          </p:nvPr>
        </p:nvSpPr>
        <p:spPr>
          <a:xfrm>
            <a:off x="8257540" y="4826303"/>
            <a:ext cx="203200" cy="15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15"/>
          <p:cNvSpPr txBox="1"/>
          <p:nvPr/>
        </p:nvSpPr>
        <p:spPr>
          <a:xfrm>
            <a:off x="3507905" y="3866827"/>
            <a:ext cx="16510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3108871" y="2882105"/>
            <a:ext cx="175895" cy="241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 txBox="1"/>
          <p:nvPr/>
        </p:nvSpPr>
        <p:spPr>
          <a:xfrm>
            <a:off x="6816064" y="4092091"/>
            <a:ext cx="16510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611665" y="2817741"/>
            <a:ext cx="11207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5"/>
          <p:cNvSpPr txBox="1"/>
          <p:nvPr/>
        </p:nvSpPr>
        <p:spPr>
          <a:xfrm>
            <a:off x="611665" y="3808900"/>
            <a:ext cx="136715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