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
  </p:handoutMasterIdLst>
  <p:sldIdLst>
    <p:sldId id="256" r:id="rId2"/>
    <p:sldId id="260" r:id="rId3"/>
    <p:sldId id="261" r:id="rId4"/>
    <p:sldId id="262" r:id="rId5"/>
    <p:sldId id="263" r:id="rId6"/>
    <p:sldId id="258"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notesViewPr>
    <p:cSldViewPr snapToGrid="0">
      <p:cViewPr varScale="1">
        <p:scale>
          <a:sx n="59" d="100"/>
          <a:sy n="59"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A58399-82A5-4F04-8671-5E74070C5E00}" type="datetimeFigureOut">
              <a:rPr lang="es-CO" smtClean="0"/>
              <a:t>26/09/2019</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48860C-7A71-4B72-8FEA-842AAAFCC024}" type="slidenum">
              <a:rPr lang="es-CO" smtClean="0"/>
              <a:t>‹Nº›</a:t>
            </a:fld>
            <a:endParaRPr lang="es-CO"/>
          </a:p>
        </p:txBody>
      </p:sp>
    </p:spTree>
    <p:extLst>
      <p:ext uri="{BB962C8B-B14F-4D97-AF65-F5344CB8AC3E}">
        <p14:creationId xmlns:p14="http://schemas.microsoft.com/office/powerpoint/2010/main" val="128026605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391467" y="4348064"/>
            <a:ext cx="5411758" cy="1334278"/>
          </a:xfrm>
        </p:spPr>
        <p:txBody>
          <a:bodyPr anchor="b">
            <a:normAutofit/>
          </a:bodyPr>
          <a:lstStyle>
            <a:lvl1pPr algn="l">
              <a:defRPr sz="3600">
                <a:solidFill>
                  <a:schemeClr val="tx1"/>
                </a:solidFill>
              </a:defRPr>
            </a:lvl1pPr>
          </a:lstStyle>
          <a:p>
            <a:r>
              <a:rPr lang="es-ES" dirty="0" smtClean="0"/>
              <a:t>Haga clic para modificar el estilo de título del patrón</a:t>
            </a:r>
            <a:endParaRPr lang="es-CO" dirty="0"/>
          </a:p>
        </p:txBody>
      </p:sp>
      <p:sp>
        <p:nvSpPr>
          <p:cNvPr id="3" name="Subtítulo 2"/>
          <p:cNvSpPr>
            <a:spLocks noGrp="1"/>
          </p:cNvSpPr>
          <p:nvPr>
            <p:ph type="subTitle" idx="1"/>
          </p:nvPr>
        </p:nvSpPr>
        <p:spPr>
          <a:xfrm>
            <a:off x="6391468" y="5682342"/>
            <a:ext cx="5411758" cy="522092"/>
          </a:xfrm>
        </p:spPr>
        <p:txBody>
          <a:bodyPr>
            <a:normAutofit/>
          </a:bodyPr>
          <a:lstStyle>
            <a:lvl1pPr marL="0" indent="0" algn="l">
              <a:buNone/>
              <a:defRPr sz="1800" i="1" u="none">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smtClean="0"/>
              <a:t>Haga clic para editar el estilo de subtítulo del patrón</a:t>
            </a:r>
            <a:endParaRPr lang="es-CO" dirty="0"/>
          </a:p>
        </p:txBody>
      </p:sp>
    </p:spTree>
    <p:extLst>
      <p:ext uri="{BB962C8B-B14F-4D97-AF65-F5344CB8AC3E}">
        <p14:creationId xmlns:p14="http://schemas.microsoft.com/office/powerpoint/2010/main" val="395478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237463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673038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765188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438538" y="365125"/>
            <a:ext cx="7060941"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781938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007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387996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Tree>
    <p:extLst>
      <p:ext uri="{BB962C8B-B14F-4D97-AF65-F5344CB8AC3E}">
        <p14:creationId xmlns:p14="http://schemas.microsoft.com/office/powerpoint/2010/main" val="48789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Tree>
    <p:extLst>
      <p:ext uri="{BB962C8B-B14F-4D97-AF65-F5344CB8AC3E}">
        <p14:creationId xmlns:p14="http://schemas.microsoft.com/office/powerpoint/2010/main" val="236383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952950"/>
            <a:ext cx="10515600" cy="1325563"/>
          </a:xfrm>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2376132"/>
            <a:ext cx="5181600" cy="410864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2376132"/>
            <a:ext cx="5181600" cy="410864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269393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812989"/>
            <a:ext cx="10515600" cy="126725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2129027"/>
            <a:ext cx="5157787" cy="78766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952939"/>
            <a:ext cx="5157787" cy="352250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2129027"/>
            <a:ext cx="5183188" cy="808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952939"/>
            <a:ext cx="5183188" cy="352250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Tree>
    <p:extLst>
      <p:ext uri="{BB962C8B-B14F-4D97-AF65-F5344CB8AC3E}">
        <p14:creationId xmlns:p14="http://schemas.microsoft.com/office/powerpoint/2010/main" val="274278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Tree>
    <p:extLst>
      <p:ext uri="{BB962C8B-B14F-4D97-AF65-F5344CB8AC3E}">
        <p14:creationId xmlns:p14="http://schemas.microsoft.com/office/powerpoint/2010/main" val="122939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0"/>
            <a:ext cx="2743200" cy="365125"/>
          </a:xfrm>
          <a:prstGeom prst="rect">
            <a:avLst/>
          </a:prstGeom>
        </p:spPr>
        <p:txBody>
          <a:bodyPr/>
          <a:lstStyle/>
          <a:p>
            <a:fld id="{AF0FCD54-9834-4BE8-9B5B-EEF02B5391B3}" type="datetimeFigureOut">
              <a:rPr lang="es-CO" smtClean="0"/>
              <a:t>26/09/2019</a:t>
            </a:fld>
            <a:endParaRPr lang="es-CO"/>
          </a:p>
        </p:txBody>
      </p:sp>
      <p:sp>
        <p:nvSpPr>
          <p:cNvPr id="3" name="Marcador de pie de página 2"/>
          <p:cNvSpPr>
            <a:spLocks noGrp="1"/>
          </p:cNvSpPr>
          <p:nvPr>
            <p:ph type="ftr" sz="quarter" idx="11"/>
          </p:nvPr>
        </p:nvSpPr>
        <p:spPr>
          <a:xfrm>
            <a:off x="4038600" y="6356350"/>
            <a:ext cx="4114800" cy="365125"/>
          </a:xfrm>
          <a:prstGeom prst="rect">
            <a:avLst/>
          </a:prstGeom>
        </p:spPr>
        <p:txBody>
          <a:bodyPr/>
          <a:lstStyle/>
          <a:p>
            <a:endParaRPr lang="es-CO"/>
          </a:p>
        </p:txBody>
      </p:sp>
      <p:sp>
        <p:nvSpPr>
          <p:cNvPr id="4" name="Marcador de número de diapositiva 3"/>
          <p:cNvSpPr>
            <a:spLocks noGrp="1"/>
          </p:cNvSpPr>
          <p:nvPr>
            <p:ph type="sldNum" sz="quarter" idx="12"/>
          </p:nvPr>
        </p:nvSpPr>
        <p:spPr>
          <a:xfrm>
            <a:off x="8610600" y="6356350"/>
            <a:ext cx="2743200" cy="365125"/>
          </a:xfrm>
          <a:prstGeom prst="rect">
            <a:avLst/>
          </a:prstGeom>
        </p:spPr>
        <p:txBody>
          <a:bodyPr/>
          <a:lstStyle/>
          <a:p>
            <a:fld id="{21EAACC5-580A-406C-9362-EA1B95EDA8C1}" type="slidenum">
              <a:rPr lang="es-CO" smtClean="0"/>
              <a:t>‹Nº›</a:t>
            </a:fld>
            <a:endParaRPr lang="es-CO"/>
          </a:p>
        </p:txBody>
      </p:sp>
    </p:spTree>
    <p:extLst>
      <p:ext uri="{BB962C8B-B14F-4D97-AF65-F5344CB8AC3E}">
        <p14:creationId xmlns:p14="http://schemas.microsoft.com/office/powerpoint/2010/main" val="844474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317989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1110313"/>
            <a:ext cx="10515600" cy="1325563"/>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s-CO" dirty="0"/>
          </a:p>
        </p:txBody>
      </p:sp>
      <p:sp>
        <p:nvSpPr>
          <p:cNvPr id="3" name="Marcador de texto 2"/>
          <p:cNvSpPr>
            <a:spLocks noGrp="1"/>
          </p:cNvSpPr>
          <p:nvPr>
            <p:ph type="body" idx="1"/>
          </p:nvPr>
        </p:nvSpPr>
        <p:spPr>
          <a:xfrm>
            <a:off x="838200" y="2570813"/>
            <a:ext cx="10515600" cy="3828726"/>
          </a:xfrm>
          <a:prstGeom prst="rect">
            <a:avLst/>
          </a:prstGeom>
        </p:spPr>
        <p:txBody>
          <a:bodyPr vert="horz" lIns="91440" tIns="45720" rIns="91440" bIns="45720" rtlCol="0">
            <a:normAutofit/>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O" dirty="0"/>
          </a:p>
        </p:txBody>
      </p:sp>
    </p:spTree>
    <p:extLst>
      <p:ext uri="{BB962C8B-B14F-4D97-AF65-F5344CB8AC3E}">
        <p14:creationId xmlns:p14="http://schemas.microsoft.com/office/powerpoint/2010/main" val="386397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C000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0" dirty="0"/>
              <a:t>Prácticas de la Programación Extrema</a:t>
            </a:r>
            <a:br>
              <a:rPr lang="es-ES" b="0" dirty="0"/>
            </a:br>
            <a:endParaRPr lang="es-CO" dirty="0"/>
          </a:p>
        </p:txBody>
      </p:sp>
      <p:sp>
        <p:nvSpPr>
          <p:cNvPr id="3" name="Subtítulo 2"/>
          <p:cNvSpPr>
            <a:spLocks noGrp="1"/>
          </p:cNvSpPr>
          <p:nvPr>
            <p:ph type="subTitle" idx="1"/>
          </p:nvPr>
        </p:nvSpPr>
        <p:spPr/>
        <p:txBody>
          <a:bodyPr>
            <a:normAutofit fontScale="25000" lnSpcReduction="20000"/>
          </a:bodyPr>
          <a:lstStyle/>
          <a:p>
            <a:r>
              <a:rPr lang="es-CO" sz="8000" dirty="0" smtClean="0"/>
              <a:t>Por:</a:t>
            </a:r>
          </a:p>
          <a:p>
            <a:r>
              <a:rPr lang="es-CO" sz="8000" dirty="0" smtClean="0"/>
              <a:t> César Eduardo González Cuentas</a:t>
            </a:r>
          </a:p>
          <a:p>
            <a:r>
              <a:rPr lang="es-CO" sz="8000" dirty="0" err="1" smtClean="0"/>
              <a:t>BrayanSatniago</a:t>
            </a:r>
            <a:r>
              <a:rPr lang="es-CO" sz="8000" dirty="0" smtClean="0"/>
              <a:t> Buitrago Murillo</a:t>
            </a:r>
            <a:endParaRPr lang="es-CO" sz="8000" dirty="0" smtClean="0"/>
          </a:p>
          <a:p>
            <a:endParaRPr lang="es-CO" dirty="0"/>
          </a:p>
        </p:txBody>
      </p:sp>
    </p:spTree>
    <p:extLst>
      <p:ext uri="{BB962C8B-B14F-4D97-AF65-F5344CB8AC3E}">
        <p14:creationId xmlns:p14="http://schemas.microsoft.com/office/powerpoint/2010/main" val="1286470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126579" y="613954"/>
            <a:ext cx="6043547" cy="5559685"/>
          </a:xfrm>
          <a:prstGeom prst="rect">
            <a:avLst/>
          </a:prstGeom>
        </p:spPr>
      </p:pic>
    </p:spTree>
    <p:extLst>
      <p:ext uri="{BB962C8B-B14F-4D97-AF65-F5344CB8AC3E}">
        <p14:creationId xmlns:p14="http://schemas.microsoft.com/office/powerpoint/2010/main" val="35654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Solo un par integra código a la vez  </a:t>
            </a:r>
            <a:br>
              <a:rPr lang="es-CO" dirty="0" smtClean="0"/>
            </a:br>
            <a:r>
              <a:rPr lang="es-CO" dirty="0" smtClean="0"/>
              <a:t>(Integraciones permanentes)</a:t>
            </a:r>
            <a:endParaRPr lang="en-US" dirty="0"/>
          </a:p>
        </p:txBody>
      </p:sp>
      <p:sp>
        <p:nvSpPr>
          <p:cNvPr id="3" name="Marcador de contenido 2"/>
          <p:cNvSpPr>
            <a:spLocks noGrp="1"/>
          </p:cNvSpPr>
          <p:nvPr>
            <p:ph idx="1"/>
          </p:nvPr>
        </p:nvSpPr>
        <p:spPr/>
        <p:txBody>
          <a:bodyPr>
            <a:normAutofit/>
          </a:bodyPr>
          <a:lstStyle/>
          <a:p>
            <a:r>
              <a:rPr lang="es-ES" dirty="0" smtClean="0"/>
              <a:t>Todos </a:t>
            </a:r>
            <a:r>
              <a:rPr lang="es-ES" dirty="0"/>
              <a:t>los desarrolladores necesitan trabajar siempre con la “última versión”. Realizar cambios o mejoras sobre versiones antiguas causan graves problemas, y retrasan al proyecto. Es por eso que XP promueve publicar lo antes posible las nuevas versiones, aunque no sean las últimas, siempre que estén libres de errores. Idealmente, todos los días deben existir nuevas versiones publicadas. Para evitar errores, solo una pareja de desarrolladores puede integrar su código a la vez. </a:t>
            </a:r>
            <a:endParaRPr lang="es-ES" dirty="0" smtClean="0"/>
          </a:p>
        </p:txBody>
      </p:sp>
    </p:spTree>
    <p:extLst>
      <p:ext uri="{BB962C8B-B14F-4D97-AF65-F5344CB8AC3E}">
        <p14:creationId xmlns:p14="http://schemas.microsoft.com/office/powerpoint/2010/main" val="2999397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 y="0"/>
            <a:ext cx="10515600" cy="1325563"/>
          </a:xfrm>
        </p:spPr>
        <p:txBody>
          <a:bodyPr/>
          <a:lstStyle/>
          <a:p>
            <a:r>
              <a:rPr lang="es-CO" dirty="0" smtClean="0"/>
              <a:t>¿En que consiste?</a:t>
            </a:r>
            <a:endParaRPr lang="en-US" dirty="0"/>
          </a:p>
        </p:txBody>
      </p:sp>
      <p:sp>
        <p:nvSpPr>
          <p:cNvPr id="3" name="Marcador de contenido 2"/>
          <p:cNvSpPr>
            <a:spLocks noGrp="1"/>
          </p:cNvSpPr>
          <p:nvPr>
            <p:ph idx="1"/>
          </p:nvPr>
        </p:nvSpPr>
        <p:spPr>
          <a:xfrm>
            <a:off x="239485" y="3110198"/>
            <a:ext cx="5453743" cy="4509256"/>
          </a:xfrm>
        </p:spPr>
        <p:txBody>
          <a:bodyPr>
            <a:normAutofit/>
          </a:bodyPr>
          <a:lstStyle/>
          <a:p>
            <a:r>
              <a:rPr lang="es-ES" dirty="0" smtClean="0"/>
              <a:t>Se </a:t>
            </a:r>
            <a:r>
              <a:rPr lang="es-ES" dirty="0"/>
              <a:t>desea que los miembros del equipo puedan desarrollar en paralelo, evitando los retrasos que conlleva el desarrollo en </a:t>
            </a:r>
            <a:r>
              <a:rPr lang="es-ES" dirty="0" smtClean="0"/>
              <a:t>cascada.</a:t>
            </a:r>
          </a:p>
          <a:p>
            <a:r>
              <a:rPr lang="es-ES" dirty="0" smtClean="0"/>
              <a:t>Para </a:t>
            </a:r>
            <a:r>
              <a:rPr lang="es-ES" dirty="0"/>
              <a:t>esta tarea se pueden utilizar sistemas de manejo de versiones como CVS, </a:t>
            </a:r>
            <a:r>
              <a:rPr lang="es-ES" dirty="0" smtClean="0"/>
              <a:t>subversión </a:t>
            </a:r>
            <a:r>
              <a:rPr lang="es-ES" dirty="0"/>
              <a:t>o </a:t>
            </a:r>
            <a:r>
              <a:rPr lang="es-ES" dirty="0" err="1"/>
              <a:t>Git</a:t>
            </a:r>
            <a:r>
              <a:rPr lang="es-ES" dirty="0"/>
              <a:t>.</a:t>
            </a:r>
            <a:endParaRPr lang="en-US" dirty="0"/>
          </a:p>
        </p:txBody>
      </p:sp>
      <p:pic>
        <p:nvPicPr>
          <p:cNvPr id="1026" name="Picture 2" descr="Alcanzando la agilidad con Integración Continu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20" y="2615573"/>
            <a:ext cx="6642821" cy="3645345"/>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39485" y="1370403"/>
            <a:ext cx="11706855" cy="1384995"/>
          </a:xfrm>
          <a:prstGeom prst="rect">
            <a:avLst/>
          </a:prstGeom>
        </p:spPr>
        <p:txBody>
          <a:bodyPr wrap="square">
            <a:spAutoFit/>
          </a:bodyPr>
          <a:lstStyle/>
          <a:p>
            <a:pPr marL="285750" indent="-285750">
              <a:buFont typeface="Courier New" panose="02070309020205020404" pitchFamily="49" charset="0"/>
              <a:buChar char="o"/>
            </a:pPr>
            <a:r>
              <a:rPr lang="es-ES" dirty="0"/>
              <a:t> </a:t>
            </a:r>
            <a:r>
              <a:rPr lang="es-ES" sz="2800" dirty="0"/>
              <a:t>En lugar de crear versiones estables en función de una planificación previamente realizada, los programadores reúnen su código y reconstruyen el proyecto varias veces al día si hace falta.</a:t>
            </a:r>
          </a:p>
        </p:txBody>
      </p:sp>
    </p:spTree>
    <p:extLst>
      <p:ext uri="{BB962C8B-B14F-4D97-AF65-F5344CB8AC3E}">
        <p14:creationId xmlns:p14="http://schemas.microsoft.com/office/powerpoint/2010/main" val="4149109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26987"/>
            <a:ext cx="10515600" cy="1325563"/>
          </a:xfrm>
        </p:spPr>
        <p:txBody>
          <a:bodyPr/>
          <a:lstStyle/>
          <a:p>
            <a:r>
              <a:rPr lang="es-CO" dirty="0" smtClean="0"/>
              <a:t>Ventajas</a:t>
            </a:r>
            <a:endParaRPr lang="en-US" dirty="0"/>
          </a:p>
        </p:txBody>
      </p:sp>
      <p:sp>
        <p:nvSpPr>
          <p:cNvPr id="3" name="Marcador de contenido 2"/>
          <p:cNvSpPr>
            <a:spLocks noGrp="1"/>
          </p:cNvSpPr>
          <p:nvPr>
            <p:ph idx="1"/>
          </p:nvPr>
        </p:nvSpPr>
        <p:spPr/>
        <p:txBody>
          <a:bodyPr>
            <a:normAutofit fontScale="92500" lnSpcReduction="10000"/>
          </a:bodyPr>
          <a:lstStyle/>
          <a:p>
            <a:r>
              <a:rPr lang="es-ES" dirty="0"/>
              <a:t>Al tener un sistema que verifica las integraciones frecuentes, se dedica menos tiempo a investigar donde están los fallos y podemos dedicar más tiempo los que más nos gusta que es programar.</a:t>
            </a:r>
          </a:p>
          <a:p>
            <a:r>
              <a:rPr lang="es-ES" dirty="0"/>
              <a:t>La Integración continua es barata, sino la aplicas el tiempo entre integraciones es mucho más largo y esto dificulta encontrar y solucionar problemas, lo que lleva a un coste mayor.</a:t>
            </a:r>
          </a:p>
          <a:p>
            <a:r>
              <a:rPr lang="es-ES" dirty="0"/>
              <a:t>Al estar las pruebas automatizadas lo máximo posible dedicamos menos tiempo a depurar y más a añadir características.</a:t>
            </a:r>
          </a:p>
          <a:p>
            <a:r>
              <a:rPr lang="es-ES" dirty="0"/>
              <a:t>Permite entregar software más rápido, al estar validando constantemente, somos capaces de entregar </a:t>
            </a:r>
            <a:r>
              <a:rPr lang="es-ES" dirty="0" err="1"/>
              <a:t>release</a:t>
            </a:r>
            <a:r>
              <a:rPr lang="es-ES" dirty="0"/>
              <a:t> más frecuentemente.</a:t>
            </a:r>
          </a:p>
          <a:p>
            <a:endParaRPr lang="en-US" dirty="0"/>
          </a:p>
        </p:txBody>
      </p:sp>
    </p:spTree>
    <p:extLst>
      <p:ext uri="{BB962C8B-B14F-4D97-AF65-F5344CB8AC3E}">
        <p14:creationId xmlns:p14="http://schemas.microsoft.com/office/powerpoint/2010/main" val="14181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6156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289</Words>
  <Application>Microsoft Office PowerPoint</Application>
  <PresentationFormat>Panorámica</PresentationFormat>
  <Paragraphs>15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Courier New</vt:lpstr>
      <vt:lpstr>Tema de Office</vt:lpstr>
      <vt:lpstr>Prácticas de la Programación Extrema </vt:lpstr>
      <vt:lpstr>Presentación de PowerPoint</vt:lpstr>
      <vt:lpstr>Solo un par integra código a la vez   (Integraciones permanentes)</vt:lpstr>
      <vt:lpstr>¿En que consiste?</vt:lpstr>
      <vt:lpstr>Ventajas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FELIPE AGUILAR SOTELO</dc:creator>
  <cp:lastModifiedBy>GONZALEZ CUENTAS CESAR EDUARDO</cp:lastModifiedBy>
  <cp:revision>23</cp:revision>
  <dcterms:created xsi:type="dcterms:W3CDTF">2018-11-30T16:08:44Z</dcterms:created>
  <dcterms:modified xsi:type="dcterms:W3CDTF">2019-09-27T04:06:08Z</dcterms:modified>
</cp:coreProperties>
</file>