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8909-8CA7-4AF7-9089-467CB27F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13EA-0937-4E02-927D-7261F284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9636-2641-4CF4-A956-67782FBD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B88-7E28-459C-B873-36F224BF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8A4D-08CC-4EA0-A8D2-95176B0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0418-C008-48CA-AAD2-36CA29F0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9CAF0-BA71-46AD-A0EA-35A9468CA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EAFA-CFFB-4CE9-9AE7-CB153F06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C6CA-2452-4F0B-AE71-48B44BC8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D72F-7664-4887-AD6D-B6F7D36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7091-1102-4004-8F42-758232071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A9B8C-5BA1-45D6-985E-91BEC02AB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A4FA-C17A-4F90-90F4-CDC16693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ACC1-7D05-496F-A387-F2006631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B60E-1D7A-4BDC-8B7A-0520EE4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8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5C9B-C116-4AFB-9A21-7FCE6484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51F7-A505-4B23-8E27-3476C199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F6BB-40BB-48C1-80B3-83EF4DDD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091E-117F-4846-A472-8BCC119E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057E-1D38-4D9A-932F-661EC2C6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8828-E560-490E-856A-BF1F9DE4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6318-C1BF-40AD-84D4-1A649544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01DA-F9C9-4F0A-8103-F0FB12E4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34E-5703-426D-83B2-3539C38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82AF-90C7-49B1-9D00-5AA8CC8D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0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8F47-A016-4AB4-B999-E5A04B7D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0304-A549-482D-AEDD-35D8635DA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69649-7E7D-47CE-BC9C-56E9787C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5758-F6D4-4B00-A211-0493113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2E38-7554-48A3-B6DC-4476E3C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C265-0F23-4BC0-BCDE-055D1755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4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F23A-7314-4FC3-AE9C-98A2B5CA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4715-086C-4832-A71D-E7E09214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50FEF-BE21-42E6-854E-89D8777AA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5FA68-9862-4CC1-8A70-EBBF8DF29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9460C-6373-4698-8C2F-169F35EAB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4A4B0-AE9B-46B4-AC8B-AC2D99BE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D3FBC-3468-47C3-BC79-BA473FD0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63551-0640-4775-8AEF-89D4A3AC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78D8-80B1-4324-A3DD-B8AA0CB6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FC620-23DF-4743-AB65-1DFB5B86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347E3-0796-4E87-98CA-F9F6816E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3B19-9520-439C-9545-1B41EE06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EFDDA-EACE-41B6-8856-666821E2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3A30F-AB8D-4A57-899B-CC4F8E73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5E2E6-978C-43B8-8335-E3E1EC2C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6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829-E988-4195-9309-57AF60CB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C04-8ED8-4AC4-BB41-618BC6D5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2F6E-4341-425D-A39B-3733F34E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4099-49FC-426D-8841-6A383158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34B0-27BC-4B5B-825E-5C298C35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1EA2-E53E-47C1-9A90-AD1DA930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5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D744-76F9-4EA2-BCC7-D7D69EEE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821A8-F1B6-43DB-B2C4-9E7EE308C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D135-3E7C-48C7-9FE2-5B29C546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A655B-53D9-430B-802D-5D801F41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70C9-E879-4361-8171-9159274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0280-0B45-4645-9DB9-96B98366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1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6E3AA-5AFD-4523-9049-1AE065CD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A1E1-21FA-4CC9-89CA-A54D6634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CD2C-F86E-48F7-A01E-7D69B1BE5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0D1-95D2-451F-A9CA-CE160A89C503}" type="datetimeFigureOut">
              <a:rPr lang="en-IN" smtClean="0"/>
              <a:t>22-11-2017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B6F7-4998-41FD-9DBB-80F8F5537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F2C3-45BE-4690-A783-CB610CDE3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E254-84DD-4016-A566-5D9E0C51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0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F4236-882E-423D-8D9C-47976182A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971" y1="64112" x2="60000" y2="61429"/>
                        <a14:foregroundMark x1="45238" y1="80952" x2="46841" y2="78832"/>
                        <a14:foregroundMark x1="60000" y1="61429" x2="60000" y2="60634"/>
                        <a14:foregroundMark x1="49958" y1="49224" x2="51429" y2="49048"/>
                        <a14:foregroundMark x1="60957" y1="68973" x2="58571" y2="64762"/>
                        <a14:foregroundMark x1="65857" y1="77619" x2="60996" y2="69041"/>
                        <a14:foregroundMark x1="66397" y1="78571" x2="65857" y2="77619"/>
                        <a14:foregroundMark x1="66667" y1="79048" x2="66397" y2="78571"/>
                        <a14:foregroundMark x1="83333" y1="59048" x2="63333" y2="52857"/>
                        <a14:foregroundMark x1="83810" y1="38571" x2="66934" y2="42589"/>
                        <a14:foregroundMark x1="68571" y1="26190" x2="62270" y2="32218"/>
                        <a14:foregroundMark x1="51429" y1="20952" x2="50911" y2="32086"/>
                        <a14:foregroundMark x1="32381" y1="28095" x2="39612" y2="35956"/>
                        <a14:foregroundMark x1="32932" y1="44798" x2="35225" y2="45499"/>
                        <a14:foregroundMark x1="21905" y1="41429" x2="26414" y2="42807"/>
                        <a14:foregroundMark x1="32693" y1="54438" x2="34404" y2="53839"/>
                        <a14:foregroundMark x1="19524" y1="59048" x2="24211" y2="57407"/>
                        <a14:foregroundMark x1="47129" y1="69958" x2="48537" y2="64748"/>
                        <a14:foregroundMark x1="44286" y1="80476" x2="46568" y2="72032"/>
                        <a14:backgroundMark x1="51429" y1="72381" x2="55238" y2="74762"/>
                        <a14:backgroundMark x1="49524" y1="73333" x2="56190" y2="68095"/>
                        <a14:backgroundMark x1="42381" y1="60000" x2="54762" y2="57143"/>
                        <a14:backgroundMark x1="54762" y1="57143" x2="56190" y2="55238"/>
                        <a14:backgroundMark x1="56190" y1="55238" x2="59048" y2="42381"/>
                        <a14:backgroundMark x1="59048" y1="42381" x2="58095" y2="39048"/>
                        <a14:backgroundMark x1="61429" y1="41905" x2="60000" y2="53333"/>
                        <a14:backgroundMark x1="58571" y1="56667" x2="61905" y2="51429"/>
                        <a14:backgroundMark x1="57143" y1="41429" x2="49048" y2="39048"/>
                        <a14:backgroundMark x1="57143" y1="38571" x2="44762" y2="40000"/>
                        <a14:backgroundMark x1="44762" y1="40000" x2="41429" y2="43333"/>
                        <a14:backgroundMark x1="40476" y1="44286" x2="42381" y2="52381"/>
                        <a14:backgroundMark x1="50952" y1="52381" x2="50952" y2="52381"/>
                        <a14:backgroundMark x1="46190" y1="48095" x2="46190" y2="48095"/>
                        <a14:backgroundMark x1="52381" y1="49048" x2="52381" y2="49048"/>
                        <a14:backgroundMark x1="61905" y1="55238" x2="61905" y2="55238"/>
                        <a14:backgroundMark x1="59048" y1="57619" x2="59048" y2="57619"/>
                        <a14:backgroundMark x1="63333" y1="54286" x2="58095" y2="59048"/>
                        <a14:backgroundMark x1="56190" y1="37619" x2="61905" y2="41905"/>
                        <a14:backgroundMark x1="67143" y1="80000" x2="67143" y2="80000"/>
                        <a14:backgroundMark x1="66190" y1="80000" x2="66190" y2="80000"/>
                        <a14:backgroundMark x1="67143" y1="79048" x2="67143" y2="79048"/>
                        <a14:backgroundMark x1="67143" y1="79048" x2="67143" y2="79048"/>
                        <a14:backgroundMark x1="67143" y1="78571" x2="67143" y2="78571"/>
                        <a14:backgroundMark x1="64762" y1="79048" x2="64762" y2="79048"/>
                        <a14:backgroundMark x1="66667" y1="78571" x2="66667" y2="78571"/>
                        <a14:backgroundMark x1="67143" y1="77619" x2="67143" y2="77619"/>
                        <a14:backgroundMark x1="32381" y1="57143" x2="31905" y2="57143"/>
                        <a14:backgroundMark x1="33333" y1="55238" x2="24762" y2="58095"/>
                        <a14:backgroundMark x1="34286" y1="47619" x2="26667" y2="43333"/>
                        <a14:backgroundMark x1="47619" y1="75238" x2="47143" y2="7000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17" y="581727"/>
            <a:ext cx="3780145" cy="378014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421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85774-CB10-4810-8404-13AAEA2E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971" y1="64112" x2="60000" y2="61429"/>
                        <a14:foregroundMark x1="45238" y1="80952" x2="46841" y2="78832"/>
                        <a14:foregroundMark x1="60000" y1="61429" x2="60000" y2="60634"/>
                        <a14:foregroundMark x1="49958" y1="49224" x2="51429" y2="49048"/>
                        <a14:foregroundMark x1="60957" y1="68973" x2="58571" y2="64762"/>
                        <a14:foregroundMark x1="65857" y1="77619" x2="60996" y2="69041"/>
                        <a14:foregroundMark x1="66397" y1="78571" x2="65857" y2="77619"/>
                        <a14:foregroundMark x1="66667" y1="79048" x2="66397" y2="78571"/>
                        <a14:foregroundMark x1="83333" y1="59048" x2="63333" y2="52857"/>
                        <a14:foregroundMark x1="83810" y1="38571" x2="66934" y2="42589"/>
                        <a14:foregroundMark x1="68571" y1="26190" x2="62270" y2="32218"/>
                        <a14:foregroundMark x1="51429" y1="20952" x2="50911" y2="32086"/>
                        <a14:foregroundMark x1="32381" y1="28095" x2="39612" y2="35956"/>
                        <a14:foregroundMark x1="32932" y1="44798" x2="35225" y2="45499"/>
                        <a14:foregroundMark x1="21905" y1="41429" x2="26414" y2="42807"/>
                        <a14:foregroundMark x1="32693" y1="54438" x2="34404" y2="53839"/>
                        <a14:foregroundMark x1="19524" y1="59048" x2="24211" y2="57407"/>
                        <a14:foregroundMark x1="47129" y1="69958" x2="48537" y2="64748"/>
                        <a14:foregroundMark x1="44286" y1="80476" x2="46568" y2="72032"/>
                        <a14:backgroundMark x1="51429" y1="72381" x2="55238" y2="74762"/>
                        <a14:backgroundMark x1="49524" y1="73333" x2="56190" y2="68095"/>
                        <a14:backgroundMark x1="42381" y1="60000" x2="54762" y2="57143"/>
                        <a14:backgroundMark x1="54762" y1="57143" x2="56190" y2="55238"/>
                        <a14:backgroundMark x1="56190" y1="55238" x2="59048" y2="42381"/>
                        <a14:backgroundMark x1="59048" y1="42381" x2="58095" y2="39048"/>
                        <a14:backgroundMark x1="61429" y1="41905" x2="60000" y2="53333"/>
                        <a14:backgroundMark x1="58571" y1="56667" x2="61905" y2="51429"/>
                        <a14:backgroundMark x1="57143" y1="41429" x2="49048" y2="39048"/>
                        <a14:backgroundMark x1="57143" y1="38571" x2="44762" y2="40000"/>
                        <a14:backgroundMark x1="44762" y1="40000" x2="41429" y2="43333"/>
                        <a14:backgroundMark x1="40476" y1="44286" x2="42381" y2="52381"/>
                        <a14:backgroundMark x1="50952" y1="52381" x2="50952" y2="52381"/>
                        <a14:backgroundMark x1="46190" y1="48095" x2="46190" y2="48095"/>
                        <a14:backgroundMark x1="52381" y1="49048" x2="52381" y2="49048"/>
                        <a14:backgroundMark x1="61905" y1="55238" x2="61905" y2="55238"/>
                        <a14:backgroundMark x1="59048" y1="57619" x2="59048" y2="57619"/>
                        <a14:backgroundMark x1="63333" y1="54286" x2="58095" y2="59048"/>
                        <a14:backgroundMark x1="56190" y1="37619" x2="61905" y2="41905"/>
                        <a14:backgroundMark x1="67143" y1="80000" x2="67143" y2="80000"/>
                        <a14:backgroundMark x1="66190" y1="80000" x2="66190" y2="80000"/>
                        <a14:backgroundMark x1="67143" y1="79048" x2="67143" y2="79048"/>
                        <a14:backgroundMark x1="67143" y1="79048" x2="67143" y2="79048"/>
                        <a14:backgroundMark x1="67143" y1="78571" x2="67143" y2="78571"/>
                        <a14:backgroundMark x1="64762" y1="79048" x2="64762" y2="79048"/>
                        <a14:backgroundMark x1="66667" y1="78571" x2="66667" y2="78571"/>
                        <a14:backgroundMark x1="67143" y1="77619" x2="67143" y2="77619"/>
                        <a14:backgroundMark x1="32381" y1="57143" x2="31905" y2="57143"/>
                        <a14:backgroundMark x1="33333" y1="55238" x2="24762" y2="58095"/>
                        <a14:backgroundMark x1="34286" y1="47619" x2="26667" y2="43333"/>
                        <a14:backgroundMark x1="47619" y1="75238" x2="47143" y2="70000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18" y="581728"/>
            <a:ext cx="1067964" cy="10679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915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2F6A8-4C7C-4F37-A7B4-177F694C7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6" b="98817" l="9778" r="92222">
                        <a14:foregroundMark x1="18222" y1="39053" x2="27556" y2="39053"/>
                        <a14:foregroundMark x1="27556" y1="39053" x2="34444" y2="39645"/>
                        <a14:foregroundMark x1="34444" y1="39645" x2="47889" y2="36095"/>
                        <a14:foregroundMark x1="47889" y1="36095" x2="55778" y2="40237"/>
                        <a14:foregroundMark x1="18556" y1="59172" x2="46000" y2="41420"/>
                        <a14:foregroundMark x1="46000" y1="41420" x2="51778" y2="50296"/>
                        <a14:foregroundMark x1="51778" y1="50296" x2="17222" y2="59172"/>
                        <a14:foregroundMark x1="53000" y1="62722" x2="60556" y2="59763"/>
                        <a14:foregroundMark x1="60556" y1="59763" x2="72333" y2="60947"/>
                        <a14:foregroundMark x1="72333" y1="60947" x2="78000" y2="60355"/>
                        <a14:foregroundMark x1="78000" y1="60355" x2="78667" y2="59763"/>
                        <a14:foregroundMark x1="55778" y1="59172" x2="69444" y2="56213"/>
                        <a14:foregroundMark x1="69444" y1="56213" x2="75444" y2="58580"/>
                        <a14:foregroundMark x1="75444" y1="58580" x2="77444" y2="56213"/>
                        <a14:foregroundMark x1="88222" y1="21893" x2="89556" y2="85207"/>
                        <a14:foregroundMark x1="85778" y1="39645" x2="86000" y2="78107"/>
                        <a14:foregroundMark x1="86000" y1="78107" x2="88111" y2="98817"/>
                        <a14:foregroundMark x1="91778" y1="42012" x2="91778" y2="72781"/>
                        <a14:foregroundMark x1="91778" y1="72781" x2="91778" y2="72781"/>
                        <a14:foregroundMark x1="88333" y1="17160" x2="92444" y2="39053"/>
                        <a14:foregroundMark x1="92444" y1="39053" x2="92444" y2="40237"/>
                        <a14:foregroundMark x1="90556" y1="18343" x2="91333" y2="15385"/>
                        <a14:foregroundMark x1="85333" y1="53254" x2="82556" y2="81657"/>
                        <a14:foregroundMark x1="87444" y1="14793" x2="91333" y2="15976"/>
                        <a14:foregroundMark x1="62222" y1="64497" x2="74667" y2="64497"/>
                        <a14:foregroundMark x1="74667" y1="64497" x2="79667" y2="63314"/>
                        <a14:foregroundMark x1="57111" y1="56213" x2="62667" y2="56213"/>
                        <a14:foregroundMark x1="62667" y1="56213" x2="68556" y2="54438"/>
                        <a14:foregroundMark x1="68556" y1="54438" x2="79889" y2="61538"/>
                        <a14:foregroundMark x1="79889" y1="61538" x2="80000" y2="62130"/>
                        <a14:foregroundMark x1="56000" y1="89349" x2="59556" y2="88757"/>
                        <a14:foregroundMark x1="48222" y1="88757" x2="48111" y2="91124"/>
                        <a14:foregroundMark x1="12889" y1="61538" x2="19778" y2="62130"/>
                        <a14:foregroundMark x1="19778" y1="62130" x2="15333" y2="44379"/>
                        <a14:foregroundMark x1="15333" y1="44379" x2="13111" y2="72189"/>
                        <a14:foregroundMark x1="13111" y1="72189" x2="15556" y2="66272"/>
                        <a14:foregroundMark x1="10111" y1="55621" x2="18556" y2="47337"/>
                        <a14:foregroundMark x1="10667" y1="39053" x2="17111" y2="35503"/>
                        <a14:foregroundMark x1="17111" y1="35503" x2="12444" y2="53254"/>
                        <a14:foregroundMark x1="12444" y1="53254" x2="11000" y2="33136"/>
                        <a14:foregroundMark x1="11222" y1="40237" x2="14556" y2="63905"/>
                        <a14:foregroundMark x1="10667" y1="60355" x2="10667" y2="55030"/>
                        <a14:foregroundMark x1="10889" y1="54438" x2="11000" y2="46746"/>
                        <a14:foregroundMark x1="13556" y1="65089" x2="9889" y2="64497"/>
                        <a14:foregroundMark x1="9778" y1="56805" x2="10333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86" y="2624238"/>
            <a:ext cx="85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C S</dc:creator>
  <cp:lastModifiedBy>Arun C S</cp:lastModifiedBy>
  <cp:revision>4</cp:revision>
  <dcterms:created xsi:type="dcterms:W3CDTF">2017-11-22T16:09:08Z</dcterms:created>
  <dcterms:modified xsi:type="dcterms:W3CDTF">2017-11-22T16:42:01Z</dcterms:modified>
</cp:coreProperties>
</file>