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51BC-7AD6-4A8D-ADB9-721FA3ADF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8F908884-3CF7-4EA1-9CD5-34FF5B9BB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BB1FF7C-1A2F-4C02-9C44-CBD20097863B}"/>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5" name="Footer Placeholder 4">
            <a:extLst>
              <a:ext uri="{FF2B5EF4-FFF2-40B4-BE49-F238E27FC236}">
                <a16:creationId xmlns:a16="http://schemas.microsoft.com/office/drawing/2014/main" id="{BAA3035A-2DC2-4CD7-AA91-FFA4818834BE}"/>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F98CB823-56D3-4E57-A706-1EA51265EF8E}"/>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333472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E4F1-45CA-4C01-AE51-C7DD0A8C412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D103131-8449-4FE4-A945-0F2E2946E2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88378FC-B9C3-444F-A703-2E0093BB1D36}"/>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5" name="Footer Placeholder 4">
            <a:extLst>
              <a:ext uri="{FF2B5EF4-FFF2-40B4-BE49-F238E27FC236}">
                <a16:creationId xmlns:a16="http://schemas.microsoft.com/office/drawing/2014/main" id="{794FC385-3F64-4960-905E-8C7196B742D2}"/>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6686B6B0-2605-415A-92D5-0945B1EA3DF2}"/>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47368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A4615-FCFB-4D29-8D1B-AADFAEFC8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553AFBB-14E0-409B-847C-386D14DDE6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210B943-158C-489F-93C9-C42949ADD295}"/>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5" name="Footer Placeholder 4">
            <a:extLst>
              <a:ext uri="{FF2B5EF4-FFF2-40B4-BE49-F238E27FC236}">
                <a16:creationId xmlns:a16="http://schemas.microsoft.com/office/drawing/2014/main" id="{6E25FF2E-1302-4DEE-AF79-6B24B7024DAD}"/>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83DB14EB-F76A-4B01-9885-543480003F92}"/>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204925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B51C-1FA9-42E3-B5DE-DD7E4AA55DF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C7088DB-CB2A-4170-AB19-4C244A720E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997DE17-652B-4FEF-B98A-025520BDD4C4}"/>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5" name="Footer Placeholder 4">
            <a:extLst>
              <a:ext uri="{FF2B5EF4-FFF2-40B4-BE49-F238E27FC236}">
                <a16:creationId xmlns:a16="http://schemas.microsoft.com/office/drawing/2014/main" id="{FDECE2D5-9362-4099-978B-79BF0D397852}"/>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37DF6A99-B45C-4AFC-A8AF-38738802A74B}"/>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22254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8ED8-7C90-49F6-9DB3-860CB1A842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AD06670-DB39-4845-92C6-B9F7CC874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519DDA-8BCB-477E-9D09-D4D30D0A25E7}"/>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5" name="Footer Placeholder 4">
            <a:extLst>
              <a:ext uri="{FF2B5EF4-FFF2-40B4-BE49-F238E27FC236}">
                <a16:creationId xmlns:a16="http://schemas.microsoft.com/office/drawing/2014/main" id="{21688219-032B-409E-B2E4-C1BDDED4550A}"/>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52BDEA59-6460-4950-89BF-D1D69E69FADD}"/>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186670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8E42-6B98-4B29-9D93-939B3FB37C07}"/>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83D11F1-44B9-4014-A86C-93830E3849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95A9DCD5-A4E6-4013-91FA-8A25FE7077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548EE21E-3451-4824-9792-70121B281F12}"/>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6" name="Footer Placeholder 5">
            <a:extLst>
              <a:ext uri="{FF2B5EF4-FFF2-40B4-BE49-F238E27FC236}">
                <a16:creationId xmlns:a16="http://schemas.microsoft.com/office/drawing/2014/main" id="{868272BA-B33C-4A31-B925-0F2A6322A09A}"/>
              </a:ext>
            </a:extLst>
          </p:cNvPr>
          <p:cNvSpPr>
            <a:spLocks noGrp="1"/>
          </p:cNvSpPr>
          <p:nvPr>
            <p:ph type="ftr" sz="quarter" idx="11"/>
          </p:nvPr>
        </p:nvSpPr>
        <p:spPr/>
        <p:txBody>
          <a:bodyPr/>
          <a:lstStyle/>
          <a:p>
            <a:endParaRPr lang="en-NG" dirty="0"/>
          </a:p>
        </p:txBody>
      </p:sp>
      <p:sp>
        <p:nvSpPr>
          <p:cNvPr id="7" name="Slide Number Placeholder 6">
            <a:extLst>
              <a:ext uri="{FF2B5EF4-FFF2-40B4-BE49-F238E27FC236}">
                <a16:creationId xmlns:a16="http://schemas.microsoft.com/office/drawing/2014/main" id="{01255B1F-6A1D-41DA-9094-3CF84FD29F1C}"/>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224099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048A-4D5D-4FCE-BD38-62B5358F823B}"/>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99275C3-80B7-4B8E-9F06-7605F0AFA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8D7D2A-D316-4C82-8703-88E2F46C32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3E06F535-B8BF-4801-A701-39450AF74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BEAACD-8850-406F-BB80-E58794CA60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A4D9B7E-7320-461D-B0B7-E7E5893A5A40}"/>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8" name="Footer Placeholder 7">
            <a:extLst>
              <a:ext uri="{FF2B5EF4-FFF2-40B4-BE49-F238E27FC236}">
                <a16:creationId xmlns:a16="http://schemas.microsoft.com/office/drawing/2014/main" id="{54106686-F8A8-4215-866A-EF367B398D84}"/>
              </a:ext>
            </a:extLst>
          </p:cNvPr>
          <p:cNvSpPr>
            <a:spLocks noGrp="1"/>
          </p:cNvSpPr>
          <p:nvPr>
            <p:ph type="ftr" sz="quarter" idx="11"/>
          </p:nvPr>
        </p:nvSpPr>
        <p:spPr/>
        <p:txBody>
          <a:bodyPr/>
          <a:lstStyle/>
          <a:p>
            <a:endParaRPr lang="en-NG" dirty="0"/>
          </a:p>
        </p:txBody>
      </p:sp>
      <p:sp>
        <p:nvSpPr>
          <p:cNvPr id="9" name="Slide Number Placeholder 8">
            <a:extLst>
              <a:ext uri="{FF2B5EF4-FFF2-40B4-BE49-F238E27FC236}">
                <a16:creationId xmlns:a16="http://schemas.microsoft.com/office/drawing/2014/main" id="{01F0FE30-5DA4-446A-8B16-7F73D98BFC43}"/>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299829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2D66-A2B8-4977-AD2B-F1E652E0786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81CDF48E-36FC-429F-86F0-8EBFD0EB61E7}"/>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4" name="Footer Placeholder 3">
            <a:extLst>
              <a:ext uri="{FF2B5EF4-FFF2-40B4-BE49-F238E27FC236}">
                <a16:creationId xmlns:a16="http://schemas.microsoft.com/office/drawing/2014/main" id="{7DCE05E8-9DAF-4AE8-8DFC-71474D61295D}"/>
              </a:ext>
            </a:extLst>
          </p:cNvPr>
          <p:cNvSpPr>
            <a:spLocks noGrp="1"/>
          </p:cNvSpPr>
          <p:nvPr>
            <p:ph type="ftr" sz="quarter" idx="11"/>
          </p:nvPr>
        </p:nvSpPr>
        <p:spPr/>
        <p:txBody>
          <a:bodyPr/>
          <a:lstStyle/>
          <a:p>
            <a:endParaRPr lang="en-NG" dirty="0"/>
          </a:p>
        </p:txBody>
      </p:sp>
      <p:sp>
        <p:nvSpPr>
          <p:cNvPr id="5" name="Slide Number Placeholder 4">
            <a:extLst>
              <a:ext uri="{FF2B5EF4-FFF2-40B4-BE49-F238E27FC236}">
                <a16:creationId xmlns:a16="http://schemas.microsoft.com/office/drawing/2014/main" id="{8385F43C-5077-4070-A824-21A60DEB40DB}"/>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209502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C9E21-A561-4676-A51F-EE8C93F79369}"/>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3" name="Footer Placeholder 2">
            <a:extLst>
              <a:ext uri="{FF2B5EF4-FFF2-40B4-BE49-F238E27FC236}">
                <a16:creationId xmlns:a16="http://schemas.microsoft.com/office/drawing/2014/main" id="{3647AEE6-A4BA-4678-96BE-AD30D3EF30BC}"/>
              </a:ext>
            </a:extLst>
          </p:cNvPr>
          <p:cNvSpPr>
            <a:spLocks noGrp="1"/>
          </p:cNvSpPr>
          <p:nvPr>
            <p:ph type="ftr" sz="quarter" idx="11"/>
          </p:nvPr>
        </p:nvSpPr>
        <p:spPr/>
        <p:txBody>
          <a:bodyPr/>
          <a:lstStyle/>
          <a:p>
            <a:endParaRPr lang="en-NG" dirty="0"/>
          </a:p>
        </p:txBody>
      </p:sp>
      <p:sp>
        <p:nvSpPr>
          <p:cNvPr id="4" name="Slide Number Placeholder 3">
            <a:extLst>
              <a:ext uri="{FF2B5EF4-FFF2-40B4-BE49-F238E27FC236}">
                <a16:creationId xmlns:a16="http://schemas.microsoft.com/office/drawing/2014/main" id="{FED8489D-41F2-4AA5-BD03-B12B891F322C}"/>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46844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D70B-2E0F-41C8-B02A-CE7C9C648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07EB6883-CF7D-499B-AAC8-AB16079E9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B25B011-EBB2-46AD-AA62-77D49AA55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BCDD47-87E7-46E6-A5C6-5625FC16AA3B}"/>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6" name="Footer Placeholder 5">
            <a:extLst>
              <a:ext uri="{FF2B5EF4-FFF2-40B4-BE49-F238E27FC236}">
                <a16:creationId xmlns:a16="http://schemas.microsoft.com/office/drawing/2014/main" id="{C56E0D21-8000-43CB-A3C0-C71724ACB2AD}"/>
              </a:ext>
            </a:extLst>
          </p:cNvPr>
          <p:cNvSpPr>
            <a:spLocks noGrp="1"/>
          </p:cNvSpPr>
          <p:nvPr>
            <p:ph type="ftr" sz="quarter" idx="11"/>
          </p:nvPr>
        </p:nvSpPr>
        <p:spPr/>
        <p:txBody>
          <a:bodyPr/>
          <a:lstStyle/>
          <a:p>
            <a:endParaRPr lang="en-NG" dirty="0"/>
          </a:p>
        </p:txBody>
      </p:sp>
      <p:sp>
        <p:nvSpPr>
          <p:cNvPr id="7" name="Slide Number Placeholder 6">
            <a:extLst>
              <a:ext uri="{FF2B5EF4-FFF2-40B4-BE49-F238E27FC236}">
                <a16:creationId xmlns:a16="http://schemas.microsoft.com/office/drawing/2014/main" id="{CA4FCFF8-427A-4EAA-8D1A-8864BA16477F}"/>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304800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F47F-2120-4D73-ACF5-C0B0A124E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4A489F2-2269-4EE6-AE08-75F00996C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dirty="0"/>
          </a:p>
        </p:txBody>
      </p:sp>
      <p:sp>
        <p:nvSpPr>
          <p:cNvPr id="4" name="Text Placeholder 3">
            <a:extLst>
              <a:ext uri="{FF2B5EF4-FFF2-40B4-BE49-F238E27FC236}">
                <a16:creationId xmlns:a16="http://schemas.microsoft.com/office/drawing/2014/main" id="{DDC5BBEF-D703-402B-BFDC-BD87A798B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8F64C1-BF99-492D-9F92-0DE6FB41E069}"/>
              </a:ext>
            </a:extLst>
          </p:cNvPr>
          <p:cNvSpPr>
            <a:spLocks noGrp="1"/>
          </p:cNvSpPr>
          <p:nvPr>
            <p:ph type="dt" sz="half" idx="10"/>
          </p:nvPr>
        </p:nvSpPr>
        <p:spPr/>
        <p:txBody>
          <a:bodyPr/>
          <a:lstStyle/>
          <a:p>
            <a:fld id="{5BF3D58E-31A6-4515-A60B-4C6B00B67000}" type="datetimeFigureOut">
              <a:rPr lang="en-NG" smtClean="0"/>
              <a:t>09/09/2021</a:t>
            </a:fld>
            <a:endParaRPr lang="en-NG" dirty="0"/>
          </a:p>
        </p:txBody>
      </p:sp>
      <p:sp>
        <p:nvSpPr>
          <p:cNvPr id="6" name="Footer Placeholder 5">
            <a:extLst>
              <a:ext uri="{FF2B5EF4-FFF2-40B4-BE49-F238E27FC236}">
                <a16:creationId xmlns:a16="http://schemas.microsoft.com/office/drawing/2014/main" id="{3E0BD4E4-0D7F-4FD9-A658-DAE2F5F95041}"/>
              </a:ext>
            </a:extLst>
          </p:cNvPr>
          <p:cNvSpPr>
            <a:spLocks noGrp="1"/>
          </p:cNvSpPr>
          <p:nvPr>
            <p:ph type="ftr" sz="quarter" idx="11"/>
          </p:nvPr>
        </p:nvSpPr>
        <p:spPr/>
        <p:txBody>
          <a:bodyPr/>
          <a:lstStyle/>
          <a:p>
            <a:endParaRPr lang="en-NG" dirty="0"/>
          </a:p>
        </p:txBody>
      </p:sp>
      <p:sp>
        <p:nvSpPr>
          <p:cNvPr id="7" name="Slide Number Placeholder 6">
            <a:extLst>
              <a:ext uri="{FF2B5EF4-FFF2-40B4-BE49-F238E27FC236}">
                <a16:creationId xmlns:a16="http://schemas.microsoft.com/office/drawing/2014/main" id="{7D5B0321-8482-4168-A290-47593CCEF4C6}"/>
              </a:ext>
            </a:extLst>
          </p:cNvPr>
          <p:cNvSpPr>
            <a:spLocks noGrp="1"/>
          </p:cNvSpPr>
          <p:nvPr>
            <p:ph type="sldNum" sz="quarter" idx="12"/>
          </p:nvPr>
        </p:nvSpPr>
        <p:spPr/>
        <p:txBody>
          <a:bodyPr/>
          <a:lstStyle/>
          <a:p>
            <a:fld id="{B251A27B-BD84-4612-8B35-68EC763D877E}" type="slidenum">
              <a:rPr lang="en-NG" smtClean="0"/>
              <a:t>‹#›</a:t>
            </a:fld>
            <a:endParaRPr lang="en-NG" dirty="0"/>
          </a:p>
        </p:txBody>
      </p:sp>
    </p:spTree>
    <p:extLst>
      <p:ext uri="{BB962C8B-B14F-4D97-AF65-F5344CB8AC3E}">
        <p14:creationId xmlns:p14="http://schemas.microsoft.com/office/powerpoint/2010/main" val="90984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965F9-85A9-4CBE-BE86-559CA9EFF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40985D6-5CA3-4256-B9F6-5EE07CB0A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04FA466-58CE-4110-940A-2A67A0C71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3D58E-31A6-4515-A60B-4C6B00B67000}" type="datetimeFigureOut">
              <a:rPr lang="en-NG" smtClean="0"/>
              <a:t>09/09/2021</a:t>
            </a:fld>
            <a:endParaRPr lang="en-NG" dirty="0"/>
          </a:p>
        </p:txBody>
      </p:sp>
      <p:sp>
        <p:nvSpPr>
          <p:cNvPr id="5" name="Footer Placeholder 4">
            <a:extLst>
              <a:ext uri="{FF2B5EF4-FFF2-40B4-BE49-F238E27FC236}">
                <a16:creationId xmlns:a16="http://schemas.microsoft.com/office/drawing/2014/main" id="{4A85378B-CD61-4BBF-BD9A-72583918D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dirty="0"/>
          </a:p>
        </p:txBody>
      </p:sp>
      <p:sp>
        <p:nvSpPr>
          <p:cNvPr id="6" name="Slide Number Placeholder 5">
            <a:extLst>
              <a:ext uri="{FF2B5EF4-FFF2-40B4-BE49-F238E27FC236}">
                <a16:creationId xmlns:a16="http://schemas.microsoft.com/office/drawing/2014/main" id="{151AA708-B605-4C62-BE54-801F22F33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1A27B-BD84-4612-8B35-68EC763D877E}" type="slidenum">
              <a:rPr lang="en-NG" smtClean="0"/>
              <a:t>‹#›</a:t>
            </a:fld>
            <a:endParaRPr lang="en-NG" dirty="0"/>
          </a:p>
        </p:txBody>
      </p:sp>
    </p:spTree>
    <p:extLst>
      <p:ext uri="{BB962C8B-B14F-4D97-AF65-F5344CB8AC3E}">
        <p14:creationId xmlns:p14="http://schemas.microsoft.com/office/powerpoint/2010/main" val="301137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E815-806B-4943-AB08-18E5E0590D81}"/>
              </a:ext>
            </a:extLst>
          </p:cNvPr>
          <p:cNvSpPr>
            <a:spLocks noGrp="1"/>
          </p:cNvSpPr>
          <p:nvPr>
            <p:ph type="ctrTitle"/>
          </p:nvPr>
        </p:nvSpPr>
        <p:spPr>
          <a:xfrm>
            <a:off x="1524000" y="1171575"/>
            <a:ext cx="9144000" cy="1962150"/>
          </a:xfrm>
        </p:spPr>
        <p:txBody>
          <a:bodyPr>
            <a:normAutofit/>
          </a:bodyPr>
          <a:lstStyle/>
          <a:p>
            <a:r>
              <a:rPr lang="en-US" sz="3200" dirty="0">
                <a:latin typeface="Verdana" panose="020B0604030504040204" pitchFamily="34" charset="0"/>
                <a:ea typeface="Verdana" panose="020B0604030504040204" pitchFamily="34" charset="0"/>
              </a:rPr>
              <a:t>17 SECRETS OF HIGH FLYING STUDENTS</a:t>
            </a:r>
            <a:endParaRPr lang="en-NG"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93D81887-B037-48B8-A5D8-42B35F655676}"/>
              </a:ext>
            </a:extLst>
          </p:cNvPr>
          <p:cNvSpPr>
            <a:spLocks noGrp="1"/>
          </p:cNvSpPr>
          <p:nvPr>
            <p:ph type="subTitle" idx="1"/>
          </p:nvPr>
        </p:nvSpPr>
        <p:spPr/>
        <p:txBody>
          <a:bodyPr/>
          <a:lstStyle/>
          <a:p>
            <a:r>
              <a:rPr lang="en-US" dirty="0"/>
              <a:t>BY FELA  </a:t>
            </a:r>
          </a:p>
          <a:p>
            <a:r>
              <a:rPr lang="en-US" dirty="0"/>
              <a:t>DUROTOYE</a:t>
            </a:r>
            <a:endParaRPr lang="en-NG" dirty="0"/>
          </a:p>
        </p:txBody>
      </p:sp>
    </p:spTree>
    <p:extLst>
      <p:ext uri="{BB962C8B-B14F-4D97-AF65-F5344CB8AC3E}">
        <p14:creationId xmlns:p14="http://schemas.microsoft.com/office/powerpoint/2010/main" val="339197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A1D8-7961-48DE-A975-075DB6B4AF46}"/>
              </a:ext>
            </a:extLst>
          </p:cNvPr>
          <p:cNvSpPr>
            <a:spLocks noGrp="1"/>
          </p:cNvSpPr>
          <p:nvPr>
            <p:ph type="title"/>
          </p:nvPr>
        </p:nvSpPr>
        <p:spPr/>
        <p:txBody>
          <a:bodyPr/>
          <a:lstStyle/>
          <a:p>
            <a:r>
              <a:rPr lang="en-US" dirty="0"/>
              <a:t>SECRET 8</a:t>
            </a:r>
            <a:endParaRPr lang="en-NG" dirty="0"/>
          </a:p>
        </p:txBody>
      </p:sp>
      <p:sp>
        <p:nvSpPr>
          <p:cNvPr id="3" name="Content Placeholder 2">
            <a:extLst>
              <a:ext uri="{FF2B5EF4-FFF2-40B4-BE49-F238E27FC236}">
                <a16:creationId xmlns:a16="http://schemas.microsoft.com/office/drawing/2014/main" id="{61C2452E-DCF7-4DAD-87E6-56297A2E1E31}"/>
              </a:ext>
            </a:extLst>
          </p:cNvPr>
          <p:cNvSpPr>
            <a:spLocks noGrp="1"/>
          </p:cNvSpPr>
          <p:nvPr>
            <p:ph idx="1"/>
          </p:nvPr>
        </p:nvSpPr>
        <p:spPr/>
        <p:txBody>
          <a:bodyPr/>
          <a:lstStyle/>
          <a:p>
            <a:r>
              <a:rPr lang="en-US" dirty="0"/>
              <a:t>Law of consistency: Make the best of your continuous assessments0’’’’’’’’’’’’’=-0</a:t>
            </a:r>
            <a:r>
              <a:rPr lang="en-US"/>
              <a:t>][-=ytb47t654ntg6ASDFG’+,ASD’+ </a:t>
            </a:r>
            <a:r>
              <a:rPr lang="en-US" dirty="0"/>
              <a:t>it tests for diligence. </a:t>
            </a:r>
          </a:p>
          <a:p>
            <a:endParaRPr lang="en-US" dirty="0"/>
          </a:p>
          <a:p>
            <a:r>
              <a:rPr lang="en-US" dirty="0"/>
              <a:t>Malik is a student with his own perspective of school</a:t>
            </a:r>
            <a:endParaRPr lang="en-NG" dirty="0"/>
          </a:p>
        </p:txBody>
      </p:sp>
    </p:spTree>
    <p:extLst>
      <p:ext uri="{BB962C8B-B14F-4D97-AF65-F5344CB8AC3E}">
        <p14:creationId xmlns:p14="http://schemas.microsoft.com/office/powerpoint/2010/main" val="65648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4F5E-55C7-4D1A-82DE-E6839B191606}"/>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6841D10D-0F61-4569-9E01-6DF49B0B78B4}"/>
              </a:ext>
            </a:extLst>
          </p:cNvPr>
          <p:cNvSpPr>
            <a:spLocks noGrp="1"/>
          </p:cNvSpPr>
          <p:nvPr>
            <p:ph idx="1"/>
          </p:nvPr>
        </p:nvSpPr>
        <p:spPr/>
        <p:txBody>
          <a:bodyPr/>
          <a:lstStyle/>
          <a:p>
            <a:endParaRPr lang="en-NG" dirty="0"/>
          </a:p>
        </p:txBody>
      </p:sp>
    </p:spTree>
    <p:extLst>
      <p:ext uri="{BB962C8B-B14F-4D97-AF65-F5344CB8AC3E}">
        <p14:creationId xmlns:p14="http://schemas.microsoft.com/office/powerpoint/2010/main" val="194689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4E66-7332-4B9B-B359-10B12D7A76B2}"/>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D9EFA242-19C9-4EF8-B00D-28B2091E35E8}"/>
              </a:ext>
            </a:extLst>
          </p:cNvPr>
          <p:cNvSpPr>
            <a:spLocks noGrp="1"/>
          </p:cNvSpPr>
          <p:nvPr>
            <p:ph idx="1"/>
          </p:nvPr>
        </p:nvSpPr>
        <p:spPr/>
        <p:txBody>
          <a:bodyPr/>
          <a:lstStyle/>
          <a:p>
            <a:endParaRPr lang="en-NG" dirty="0"/>
          </a:p>
        </p:txBody>
      </p:sp>
    </p:spTree>
    <p:extLst>
      <p:ext uri="{BB962C8B-B14F-4D97-AF65-F5344CB8AC3E}">
        <p14:creationId xmlns:p14="http://schemas.microsoft.com/office/powerpoint/2010/main" val="286544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927E-CEE9-46CE-B748-4434FEEEFDBA}"/>
              </a:ext>
            </a:extLst>
          </p:cNvPr>
          <p:cNvSpPr>
            <a:spLocks noGrp="1"/>
          </p:cNvSpPr>
          <p:nvPr>
            <p:ph type="title"/>
          </p:nvPr>
        </p:nvSpPr>
        <p:spPr/>
        <p:txBody>
          <a:bodyPr/>
          <a:lstStyle/>
          <a:p>
            <a:r>
              <a:rPr lang="en-US" dirty="0"/>
              <a:t>SECRET 1 :LAW OF DECISION</a:t>
            </a:r>
            <a:endParaRPr lang="en-NG" dirty="0"/>
          </a:p>
        </p:txBody>
      </p:sp>
      <p:sp>
        <p:nvSpPr>
          <p:cNvPr id="3" name="Content Placeholder 2">
            <a:extLst>
              <a:ext uri="{FF2B5EF4-FFF2-40B4-BE49-F238E27FC236}">
                <a16:creationId xmlns:a16="http://schemas.microsoft.com/office/drawing/2014/main" id="{0264E702-37DB-454B-80A1-3A04257F0B5F}"/>
              </a:ext>
            </a:extLst>
          </p:cNvPr>
          <p:cNvSpPr>
            <a:spLocks noGrp="1"/>
          </p:cNvSpPr>
          <p:nvPr>
            <p:ph idx="1"/>
          </p:nvPr>
        </p:nvSpPr>
        <p:spPr/>
        <p:txBody>
          <a:bodyPr/>
          <a:lstStyle/>
          <a:p>
            <a:r>
              <a:rPr lang="en-US" dirty="0"/>
              <a:t>The law of decision: This law is about making up your mind to be nothing less than an a student.</a:t>
            </a:r>
          </a:p>
          <a:p>
            <a:endParaRPr lang="en-US" dirty="0"/>
          </a:p>
          <a:p>
            <a:r>
              <a:rPr lang="en-US" dirty="0" err="1"/>
              <a:t>Layi</a:t>
            </a:r>
            <a:r>
              <a:rPr lang="en-US" dirty="0"/>
              <a:t> was a smart student but he thought that the best way to live life was to relax and wait until the very moment to do something  before you do it one day his father took him to the office and when he came back he was a changed person someone who had never gotten any A’s started getting straight A’s</a:t>
            </a:r>
            <a:endParaRPr lang="en-NG" dirty="0"/>
          </a:p>
        </p:txBody>
      </p:sp>
    </p:spTree>
    <p:extLst>
      <p:ext uri="{BB962C8B-B14F-4D97-AF65-F5344CB8AC3E}">
        <p14:creationId xmlns:p14="http://schemas.microsoft.com/office/powerpoint/2010/main" val="215353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CD29-AF82-42A3-86DA-2E375191FD6E}"/>
              </a:ext>
            </a:extLst>
          </p:cNvPr>
          <p:cNvSpPr>
            <a:spLocks noGrp="1"/>
          </p:cNvSpPr>
          <p:nvPr>
            <p:ph type="title"/>
          </p:nvPr>
        </p:nvSpPr>
        <p:spPr/>
        <p:txBody>
          <a:bodyPr/>
          <a:lstStyle/>
          <a:p>
            <a:r>
              <a:rPr lang="en-US" dirty="0"/>
              <a:t>SECRET 3:LAW OF MOTIVATION</a:t>
            </a:r>
            <a:endParaRPr lang="en-NG" dirty="0"/>
          </a:p>
        </p:txBody>
      </p:sp>
      <p:sp>
        <p:nvSpPr>
          <p:cNvPr id="3" name="Content Placeholder 2">
            <a:extLst>
              <a:ext uri="{FF2B5EF4-FFF2-40B4-BE49-F238E27FC236}">
                <a16:creationId xmlns:a16="http://schemas.microsoft.com/office/drawing/2014/main" id="{3D5C982D-95BA-490E-B23A-609AC87F6C54}"/>
              </a:ext>
            </a:extLst>
          </p:cNvPr>
          <p:cNvSpPr>
            <a:spLocks noGrp="1"/>
          </p:cNvSpPr>
          <p:nvPr>
            <p:ph idx="1"/>
          </p:nvPr>
        </p:nvSpPr>
        <p:spPr/>
        <p:txBody>
          <a:bodyPr/>
          <a:lstStyle/>
          <a:p>
            <a:pPr marL="0" indent="0">
              <a:buNone/>
            </a:pPr>
            <a:r>
              <a:rPr lang="en-US" dirty="0"/>
              <a:t>The law of motivation: This states that when trying to achieve something in your education try to motivate yourself. </a:t>
            </a:r>
          </a:p>
          <a:p>
            <a:pPr marL="0" indent="0">
              <a:buNone/>
            </a:pPr>
            <a:endParaRPr lang="en-US" dirty="0"/>
          </a:p>
          <a:p>
            <a:pPr marL="0" indent="0">
              <a:buNone/>
            </a:pPr>
            <a:r>
              <a:rPr lang="en-US" dirty="0" err="1"/>
              <a:t>Tokunboh</a:t>
            </a:r>
            <a:r>
              <a:rPr lang="en-US" dirty="0"/>
              <a:t> also known as </a:t>
            </a:r>
            <a:r>
              <a:rPr lang="en-US" dirty="0" err="1"/>
              <a:t>popsie</a:t>
            </a:r>
            <a:r>
              <a:rPr lang="en-US" dirty="0"/>
              <a:t> cool is a smart student who does not want to channel his intelligence to his books but he uses it to be cool, wearing trending clothes and being the ladies man.</a:t>
            </a:r>
          </a:p>
          <a:p>
            <a:pPr marL="0" indent="0">
              <a:buNone/>
            </a:pPr>
            <a:r>
              <a:rPr lang="en-US" dirty="0"/>
              <a:t>  one holiday when he went home everybody he knew made fun of htm and said he would never be able to pass WAEC and JAMB so he decided to shock of all of them and told himself that he must pass. Lo and behold he passed his exams and shocked everyone.</a:t>
            </a:r>
            <a:endParaRPr lang="en-NG" dirty="0"/>
          </a:p>
        </p:txBody>
      </p:sp>
    </p:spTree>
    <p:extLst>
      <p:ext uri="{BB962C8B-B14F-4D97-AF65-F5344CB8AC3E}">
        <p14:creationId xmlns:p14="http://schemas.microsoft.com/office/powerpoint/2010/main" val="4922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B40C-45FE-415A-A98D-C9D13E4F03F9}"/>
              </a:ext>
            </a:extLst>
          </p:cNvPr>
          <p:cNvSpPr>
            <a:spLocks noGrp="1"/>
          </p:cNvSpPr>
          <p:nvPr>
            <p:ph type="title"/>
          </p:nvPr>
        </p:nvSpPr>
        <p:spPr/>
        <p:txBody>
          <a:bodyPr/>
          <a:lstStyle/>
          <a:p>
            <a:r>
              <a:rPr lang="en-US" dirty="0"/>
              <a:t>SECRET 4 :LAW OF REWARD</a:t>
            </a:r>
            <a:endParaRPr lang="en-NG" dirty="0"/>
          </a:p>
        </p:txBody>
      </p:sp>
      <p:sp>
        <p:nvSpPr>
          <p:cNvPr id="3" name="Content Placeholder 2">
            <a:extLst>
              <a:ext uri="{FF2B5EF4-FFF2-40B4-BE49-F238E27FC236}">
                <a16:creationId xmlns:a16="http://schemas.microsoft.com/office/drawing/2014/main" id="{F0258297-6416-486B-BB4A-9E646DF2F157}"/>
              </a:ext>
            </a:extLst>
          </p:cNvPr>
          <p:cNvSpPr>
            <a:spLocks noGrp="1"/>
          </p:cNvSpPr>
          <p:nvPr>
            <p:ph idx="1"/>
          </p:nvPr>
        </p:nvSpPr>
        <p:spPr>
          <a:xfrm>
            <a:off x="838200" y="1825624"/>
            <a:ext cx="10515600" cy="4498975"/>
          </a:xfrm>
        </p:spPr>
        <p:txBody>
          <a:bodyPr>
            <a:normAutofit lnSpcReduction="10000"/>
          </a:bodyPr>
          <a:lstStyle/>
          <a:p>
            <a:r>
              <a:rPr lang="en-US" dirty="0"/>
              <a:t>The law of reward :this says that you should not depend on a reward to excel in your studies give yourself the self reward of being successful.</a:t>
            </a:r>
          </a:p>
          <a:p>
            <a:endParaRPr lang="en-US" dirty="0"/>
          </a:p>
          <a:p>
            <a:r>
              <a:rPr lang="en-US" dirty="0" err="1"/>
              <a:t>Ogwuche</a:t>
            </a:r>
            <a:r>
              <a:rPr lang="en-US" dirty="0"/>
              <a:t> is a smart boy but he prefers to get the rewards from his father to be the first position. Later his father dies and he has to live with his non </a:t>
            </a:r>
            <a:r>
              <a:rPr lang="en-US" dirty="0" err="1"/>
              <a:t>chalant</a:t>
            </a:r>
            <a:r>
              <a:rPr lang="en-US" dirty="0"/>
              <a:t> uncle who does care about his studies because he has no one to reward him his performance drops and anytime he shows his uncle his result he never looks at it. One day </a:t>
            </a:r>
            <a:r>
              <a:rPr lang="en-US" dirty="0" err="1"/>
              <a:t>ogwuches</a:t>
            </a:r>
            <a:r>
              <a:rPr lang="en-US" dirty="0"/>
              <a:t> favorite teacher advices him to stop dropping and to self reward himself with the joy of success he takes the advice and goes back to his life of being first position in his class. </a:t>
            </a:r>
            <a:endParaRPr lang="en-NG" dirty="0"/>
          </a:p>
        </p:txBody>
      </p:sp>
    </p:spTree>
    <p:extLst>
      <p:ext uri="{BB962C8B-B14F-4D97-AF65-F5344CB8AC3E}">
        <p14:creationId xmlns:p14="http://schemas.microsoft.com/office/powerpoint/2010/main" val="222140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5C5D-ED35-428F-8DEE-913CCAB47F00}"/>
              </a:ext>
            </a:extLst>
          </p:cNvPr>
          <p:cNvSpPr>
            <a:spLocks noGrp="1"/>
          </p:cNvSpPr>
          <p:nvPr>
            <p:ph type="title"/>
          </p:nvPr>
        </p:nvSpPr>
        <p:spPr/>
        <p:txBody>
          <a:bodyPr/>
          <a:lstStyle/>
          <a:p>
            <a:r>
              <a:rPr lang="en-US" dirty="0"/>
              <a:t>SECRET 5:LAWOF PRIORITIZATION</a:t>
            </a:r>
            <a:endParaRPr lang="en-NG" dirty="0"/>
          </a:p>
        </p:txBody>
      </p:sp>
      <p:sp>
        <p:nvSpPr>
          <p:cNvPr id="3" name="Content Placeholder 2">
            <a:extLst>
              <a:ext uri="{FF2B5EF4-FFF2-40B4-BE49-F238E27FC236}">
                <a16:creationId xmlns:a16="http://schemas.microsoft.com/office/drawing/2014/main" id="{B8A9C4D0-29EB-4EF9-A67C-74E3DB9019D0}"/>
              </a:ext>
            </a:extLst>
          </p:cNvPr>
          <p:cNvSpPr>
            <a:spLocks noGrp="1"/>
          </p:cNvSpPr>
          <p:nvPr>
            <p:ph idx="1"/>
          </p:nvPr>
        </p:nvSpPr>
        <p:spPr/>
        <p:txBody>
          <a:bodyPr/>
          <a:lstStyle/>
          <a:p>
            <a:r>
              <a:rPr lang="en-US" dirty="0"/>
              <a:t>The law of prioritization: the word student comes from studies. To be a good student you have to study, study comes before anything else</a:t>
            </a:r>
          </a:p>
          <a:p>
            <a:endParaRPr lang="en-US" dirty="0"/>
          </a:p>
          <a:p>
            <a:r>
              <a:rPr lang="en-US" dirty="0"/>
              <a:t> Dora is the president of the super </a:t>
            </a:r>
            <a:r>
              <a:rPr lang="en-US" dirty="0" err="1"/>
              <a:t>chics</a:t>
            </a:r>
            <a:r>
              <a:rPr lang="en-US" dirty="0"/>
              <a:t> and is going to do whatever it takes to make every member of the super </a:t>
            </a:r>
            <a:r>
              <a:rPr lang="en-US" dirty="0" err="1"/>
              <a:t>chics</a:t>
            </a:r>
            <a:r>
              <a:rPr lang="en-US" dirty="0"/>
              <a:t> look and act superb but when its interfering with her and the super </a:t>
            </a:r>
            <a:r>
              <a:rPr lang="en-US" dirty="0" err="1"/>
              <a:t>chics</a:t>
            </a:r>
            <a:r>
              <a:rPr lang="en-US" dirty="0"/>
              <a:t> grades she decides to change and make the super </a:t>
            </a:r>
            <a:r>
              <a:rPr lang="en-US" dirty="0" err="1"/>
              <a:t>chics</a:t>
            </a:r>
            <a:r>
              <a:rPr lang="en-US" dirty="0"/>
              <a:t> better by not skipping classes and instead of having parties studying.  </a:t>
            </a:r>
            <a:endParaRPr lang="en-NG" dirty="0"/>
          </a:p>
        </p:txBody>
      </p:sp>
    </p:spTree>
    <p:extLst>
      <p:ext uri="{BB962C8B-B14F-4D97-AF65-F5344CB8AC3E}">
        <p14:creationId xmlns:p14="http://schemas.microsoft.com/office/powerpoint/2010/main" val="98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C52F-E4A8-4996-9485-817B00B4069E}"/>
              </a:ext>
            </a:extLst>
          </p:cNvPr>
          <p:cNvSpPr>
            <a:spLocks noGrp="1"/>
          </p:cNvSpPr>
          <p:nvPr>
            <p:ph type="title"/>
          </p:nvPr>
        </p:nvSpPr>
        <p:spPr/>
        <p:txBody>
          <a:bodyPr/>
          <a:lstStyle/>
          <a:p>
            <a:r>
              <a:rPr lang="en-US" dirty="0"/>
              <a:t>SECRET 6</a:t>
            </a:r>
            <a:endParaRPr lang="en-NG" dirty="0"/>
          </a:p>
        </p:txBody>
      </p:sp>
      <p:sp>
        <p:nvSpPr>
          <p:cNvPr id="3" name="Content Placeholder 2">
            <a:extLst>
              <a:ext uri="{FF2B5EF4-FFF2-40B4-BE49-F238E27FC236}">
                <a16:creationId xmlns:a16="http://schemas.microsoft.com/office/drawing/2014/main" id="{0CF8EB05-4564-43DB-87A5-9DF363F7F388}"/>
              </a:ext>
            </a:extLst>
          </p:cNvPr>
          <p:cNvSpPr>
            <a:spLocks noGrp="1"/>
          </p:cNvSpPr>
          <p:nvPr>
            <p:ph idx="1"/>
          </p:nvPr>
        </p:nvSpPr>
        <p:spPr>
          <a:xfrm>
            <a:off x="838200" y="1258957"/>
            <a:ext cx="10515600" cy="4918006"/>
          </a:xfrm>
        </p:spPr>
        <p:txBody>
          <a:bodyPr/>
          <a:lstStyle/>
          <a:p>
            <a:r>
              <a:rPr lang="en-US" dirty="0"/>
              <a:t>Law of concentration : your physical presence is not enough your mental alertness is critical . This means that you should give full attention in class.</a:t>
            </a:r>
          </a:p>
          <a:p>
            <a:endParaRPr lang="en-US" dirty="0"/>
          </a:p>
          <a:p>
            <a:r>
              <a:rPr lang="en-US" dirty="0"/>
              <a:t>Johnson was never focused in the class and got easily distracted even though he always attended class but his friend Nuhu who is very smart and an attentive listener is always telling Johnson to pay attention but he never listens. One day Nuhu broke it down for Johnson and told him the reasons why he should pay attention in class he took the advice and put it into action from that day he always listened and payed attention.</a:t>
            </a:r>
            <a:endParaRPr lang="en-NG" dirty="0"/>
          </a:p>
        </p:txBody>
      </p:sp>
    </p:spTree>
    <p:extLst>
      <p:ext uri="{BB962C8B-B14F-4D97-AF65-F5344CB8AC3E}">
        <p14:creationId xmlns:p14="http://schemas.microsoft.com/office/powerpoint/2010/main" val="49148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4CDB-ACDB-46D6-A822-917C77ED7400}"/>
              </a:ext>
            </a:extLst>
          </p:cNvPr>
          <p:cNvSpPr>
            <a:spLocks noGrp="1"/>
          </p:cNvSpPr>
          <p:nvPr>
            <p:ph type="title"/>
          </p:nvPr>
        </p:nvSpPr>
        <p:spPr/>
        <p:txBody>
          <a:bodyPr/>
          <a:lstStyle/>
          <a:p>
            <a:r>
              <a:rPr lang="en-US" dirty="0"/>
              <a:t>SECRET 7</a:t>
            </a:r>
            <a:endParaRPr lang="en-NG" dirty="0"/>
          </a:p>
        </p:txBody>
      </p:sp>
      <p:sp>
        <p:nvSpPr>
          <p:cNvPr id="3" name="Content Placeholder 2">
            <a:extLst>
              <a:ext uri="{FF2B5EF4-FFF2-40B4-BE49-F238E27FC236}">
                <a16:creationId xmlns:a16="http://schemas.microsoft.com/office/drawing/2014/main" id="{9A57E162-A1F1-4215-B3D7-BD7072FD3FD6}"/>
              </a:ext>
            </a:extLst>
          </p:cNvPr>
          <p:cNvSpPr>
            <a:spLocks noGrp="1"/>
          </p:cNvSpPr>
          <p:nvPr>
            <p:ph idx="1"/>
          </p:nvPr>
        </p:nvSpPr>
        <p:spPr/>
        <p:txBody>
          <a:bodyPr/>
          <a:lstStyle/>
          <a:p>
            <a:r>
              <a:rPr lang="en-US" dirty="0"/>
              <a:t>The law of reputation : build a reputation for seriousness in class. Keep your reading time and be known for it.</a:t>
            </a:r>
          </a:p>
          <a:p>
            <a:endParaRPr lang="en-US" dirty="0"/>
          </a:p>
          <a:p>
            <a:r>
              <a:rPr lang="en-US" dirty="0" err="1"/>
              <a:t>Chiedu</a:t>
            </a:r>
            <a:r>
              <a:rPr lang="en-US" dirty="0"/>
              <a:t> is a secondary school boy that is very unserious  instead of studying he cracks jokes until one day when his teacher Mr. </a:t>
            </a:r>
            <a:r>
              <a:rPr lang="en-US" dirty="0" err="1"/>
              <a:t>Danladi</a:t>
            </a:r>
            <a:r>
              <a:rPr lang="en-US" dirty="0"/>
              <a:t> talked to him and told him to focus and get his grades up. </a:t>
            </a:r>
            <a:r>
              <a:rPr lang="en-US" dirty="0" err="1"/>
              <a:t>Chiedu</a:t>
            </a:r>
            <a:r>
              <a:rPr lang="en-US" dirty="0"/>
              <a:t> listened and as he was serious and his grades started improving.</a:t>
            </a:r>
            <a:endParaRPr lang="en-NG" dirty="0"/>
          </a:p>
        </p:txBody>
      </p:sp>
    </p:spTree>
    <p:extLst>
      <p:ext uri="{BB962C8B-B14F-4D97-AF65-F5344CB8AC3E}">
        <p14:creationId xmlns:p14="http://schemas.microsoft.com/office/powerpoint/2010/main" val="4136579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4873</TotalTime>
  <Words>670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Verdana</vt:lpstr>
      <vt:lpstr>Office Theme</vt:lpstr>
      <vt:lpstr>17 SECRETS OF HIGH FLYING STUDENTS</vt:lpstr>
      <vt:lpstr>PowerPoint Presentation</vt:lpstr>
      <vt:lpstr>PowerPoint Presentation</vt:lpstr>
      <vt:lpstr>SECRET 1 :LAW OF DECISION</vt:lpstr>
      <vt:lpstr>SECRET 3:LAW OF MOTIVATION</vt:lpstr>
      <vt:lpstr>SECRET 4 :LAW OF REWARD</vt:lpstr>
      <vt:lpstr>SECRET 5:LAWOF PRIORITIZATION</vt:lpstr>
      <vt:lpstr>SECRET 6</vt:lpstr>
      <vt:lpstr>SECRET 7</vt:lpstr>
      <vt:lpstr>SECRET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SECRETSOF HIGH FLYING STUDENTS</dc:title>
  <dc:creator>AKU RUTH</dc:creator>
  <cp:lastModifiedBy>AKU RUTH</cp:lastModifiedBy>
  <cp:revision>39</cp:revision>
  <dcterms:created xsi:type="dcterms:W3CDTF">2021-09-05T05:06:10Z</dcterms:created>
  <dcterms:modified xsi:type="dcterms:W3CDTF">2021-09-09T09:30:26Z</dcterms:modified>
</cp:coreProperties>
</file>