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60" r:id="rId6"/>
    <p:sldId id="262" r:id="rId7"/>
    <p:sldId id="264" r:id="rId8"/>
    <p:sldId id="272" r:id="rId9"/>
    <p:sldId id="266"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2" autoAdjust="0"/>
    <p:restoredTop sz="94660"/>
  </p:normalViewPr>
  <p:slideViewPr>
    <p:cSldViewPr>
      <p:cViewPr varScale="1">
        <p:scale>
          <a:sx n="68" d="100"/>
          <a:sy n="68" d="100"/>
        </p:scale>
        <p:origin x="15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885C29-B083-4374-89BB-7FE3757114A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406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85C29-B083-4374-89BB-7FE3757114A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7886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85C29-B083-4374-89BB-7FE3757114A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03415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85C29-B083-4374-89BB-7FE3757114A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43271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85C29-B083-4374-89BB-7FE3757114A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83414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885C29-B083-4374-89BB-7FE3757114A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21718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885C29-B083-4374-89BB-7FE3757114A9}"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7320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85C29-B083-4374-89BB-7FE3757114A9}"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175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85C29-B083-4374-89BB-7FE3757114A9}"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1034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84662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895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5C29-B083-4374-89BB-7FE3757114A9}" type="datetimeFigureOut">
              <a:rPr lang="en-US" smtClean="0"/>
              <a:t>8/11/2021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D013-51C5-426F-8905-3726F4D699AD}" type="slidenum">
              <a:rPr lang="en-US" smtClean="0"/>
              <a:t>‹#›</a:t>
            </a:fld>
            <a:endParaRPr lang="en-US"/>
          </a:p>
        </p:txBody>
      </p:sp>
    </p:spTree>
    <p:extLst>
      <p:ext uri="{BB962C8B-B14F-4D97-AF65-F5344CB8AC3E}">
        <p14:creationId xmlns:p14="http://schemas.microsoft.com/office/powerpoint/2010/main" val="187658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905000"/>
            <a:ext cx="6400800" cy="2667000"/>
          </a:xfrm>
        </p:spPr>
        <p:txBody>
          <a:bodyPr>
            <a:normAutofit lnSpcReduction="10000"/>
          </a:bodyPr>
          <a:lstStyle/>
          <a:p>
            <a:endParaRPr lang="en-US" dirty="0"/>
          </a:p>
          <a:p>
            <a:pPr algn="l"/>
            <a:r>
              <a:rPr lang="en-US" sz="2400" dirty="0">
                <a:solidFill>
                  <a:schemeClr val="tx1"/>
                </a:solidFill>
              </a:rPr>
              <a:t>FACULTY OF INFORMATION TECHNOLOGY</a:t>
            </a:r>
          </a:p>
          <a:p>
            <a:pPr algn="l"/>
            <a:r>
              <a:rPr lang="en-US" sz="2400" dirty="0">
                <a:solidFill>
                  <a:schemeClr val="tx1"/>
                </a:solidFill>
              </a:rPr>
              <a:t>COURSE CODE: CSE 132</a:t>
            </a:r>
          </a:p>
          <a:p>
            <a:pPr algn="l"/>
            <a:r>
              <a:rPr lang="en-US" sz="2400" dirty="0">
                <a:solidFill>
                  <a:schemeClr val="tx1"/>
                </a:solidFill>
              </a:rPr>
              <a:t>COURSE TITLE: MULTIMEDIA MANAGEMENT SYSTEM</a:t>
            </a:r>
          </a:p>
          <a:p>
            <a:pPr algn="l"/>
            <a:r>
              <a:rPr lang="en-US" sz="2400" dirty="0">
                <a:solidFill>
                  <a:schemeClr val="tx1"/>
                </a:solidFill>
              </a:rPr>
              <a:t>LECTURER: MS. HADIZA</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09600"/>
            <a:ext cx="3806952" cy="1621536"/>
          </a:xfrm>
          <a:prstGeom prst="rect">
            <a:avLst/>
          </a:prstGeom>
        </p:spPr>
      </p:pic>
    </p:spTree>
    <p:extLst>
      <p:ext uri="{BB962C8B-B14F-4D97-AF65-F5344CB8AC3E}">
        <p14:creationId xmlns:p14="http://schemas.microsoft.com/office/powerpoint/2010/main" val="8238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6248400" cy="5287963"/>
          </a:xfrm>
        </p:spPr>
        <p:txBody>
          <a:bodyPr>
            <a:normAutofit fontScale="70000" lnSpcReduction="20000"/>
          </a:bodyPr>
          <a:lstStyle/>
          <a:p>
            <a:pPr lvl="0"/>
            <a:r>
              <a:rPr lang="en-US" dirty="0"/>
              <a:t>PROJECT MANAGER: Is in charge of the design and management of the project and is required to understand the strength of the team and the tools used in the production. The project manager is also in charge of conveying information between the client and the team.</a:t>
            </a:r>
          </a:p>
          <a:p>
            <a:pPr lvl="0"/>
            <a:r>
              <a:rPr lang="en-US" dirty="0"/>
              <a:t>MULTIMEDIA DESIGNER: This team consists of graphic designers who deal with the visuals and aesthetics of the project and the instructional designers who are specialists in education; they make sure that the subject of the presentation is portrayed clearly to the audience. The team also consists of interface designers who are in charge of presenting a user friendly interface and the information designers who are in charge of structuring content.</a:t>
            </a:r>
          </a:p>
          <a:p>
            <a:pPr lvl="0"/>
            <a:r>
              <a:rPr lang="en-US" dirty="0"/>
              <a:t>WRITER: The writer is responsible for script-writing, voice-overs, actor narrations, etc.</a:t>
            </a:r>
          </a:p>
        </p:txBody>
      </p:sp>
    </p:spTree>
    <p:extLst>
      <p:ext uri="{BB962C8B-B14F-4D97-AF65-F5344CB8AC3E}">
        <p14:creationId xmlns:p14="http://schemas.microsoft.com/office/powerpoint/2010/main" val="273676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6248400" cy="5562600"/>
          </a:xfrm>
        </p:spPr>
        <p:txBody>
          <a:bodyPr>
            <a:normAutofit fontScale="92500" lnSpcReduction="10000"/>
          </a:bodyPr>
          <a:lstStyle/>
          <a:p>
            <a:pPr lvl="0"/>
            <a:r>
              <a:rPr lang="en-US" sz="2400" dirty="0"/>
              <a:t>VIDEO SPECIALIST: The video specialist is in charge of making sure that the multimedia video content is produced in high quality and delivered on suitable media.</a:t>
            </a:r>
          </a:p>
          <a:p>
            <a:pPr lvl="0"/>
            <a:r>
              <a:rPr lang="en-US" sz="2400" dirty="0"/>
              <a:t>AUDIO SPECIALIST: The role of the audio specialist is similar to that of the video specialist except that the multimedia element that this specialist deals with is in audio format.</a:t>
            </a:r>
          </a:p>
          <a:p>
            <a:pPr lvl="0"/>
            <a:r>
              <a:rPr lang="en-US" sz="2400" dirty="0"/>
              <a:t>MULTIMEDIA PROGRAMMER: This expert is in charge of timings and transitions. The roles of the multimedia programmer also extend to writing codes to display multimedia elements and to control peripheral devices.</a:t>
            </a:r>
          </a:p>
          <a:p>
            <a:pPr lvl="0"/>
            <a:r>
              <a:rPr lang="en-US" sz="2400" dirty="0"/>
              <a:t>PRODUCER FOR THE WEB: The roles of the multimedia producer for the web include putting together organized collection of pages for the web, coordinating updates, etc. </a:t>
            </a:r>
          </a:p>
        </p:txBody>
      </p:sp>
    </p:spTree>
    <p:extLst>
      <p:ext uri="{BB962C8B-B14F-4D97-AF65-F5344CB8AC3E}">
        <p14:creationId xmlns:p14="http://schemas.microsoft.com/office/powerpoint/2010/main" val="304160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itchFamily="34" charset="0"/>
              </a:rPr>
              <a:t>NOTE TO ALL</a:t>
            </a:r>
          </a:p>
        </p:txBody>
      </p:sp>
      <p:sp>
        <p:nvSpPr>
          <p:cNvPr id="3" name="Content Placeholder 2"/>
          <p:cNvSpPr>
            <a:spLocks noGrp="1"/>
          </p:cNvSpPr>
          <p:nvPr>
            <p:ph idx="1"/>
          </p:nvPr>
        </p:nvSpPr>
        <p:spPr/>
        <p:txBody>
          <a:bodyPr>
            <a:normAutofit/>
          </a:bodyPr>
          <a:lstStyle/>
          <a:p>
            <a:pPr marL="0" indent="0">
              <a:buNone/>
            </a:pPr>
            <a:r>
              <a:rPr lang="en-US" sz="2800" dirty="0"/>
              <a:t>For this class, you would be needing the following software:</a:t>
            </a:r>
          </a:p>
          <a:p>
            <a:r>
              <a:rPr lang="en-US" sz="2800" dirty="0"/>
              <a:t>Adobe Photoshop</a:t>
            </a:r>
          </a:p>
          <a:p>
            <a:r>
              <a:rPr lang="en-US" sz="2800" dirty="0"/>
              <a:t>Adobe Premier Pro</a:t>
            </a:r>
          </a:p>
          <a:p>
            <a:r>
              <a:rPr lang="en-US" sz="2800" dirty="0"/>
              <a:t>Adobe InDesign</a:t>
            </a:r>
          </a:p>
        </p:txBody>
      </p:sp>
    </p:spTree>
    <p:extLst>
      <p:ext uri="{BB962C8B-B14F-4D97-AF65-F5344CB8AC3E}">
        <p14:creationId xmlns:p14="http://schemas.microsoft.com/office/powerpoint/2010/main" val="38525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686800" cy="1586345"/>
          </a:xfrm>
        </p:spPr>
        <p:txBody>
          <a:bodyPr/>
          <a:lstStyle/>
          <a:p>
            <a:r>
              <a:rPr lang="en-US" dirty="0">
                <a:latin typeface="Arial Rounded MT Bold" pitchFamily="34" charset="0"/>
              </a:rPr>
              <a:t>THANK YOU</a:t>
            </a:r>
          </a:p>
        </p:txBody>
      </p:sp>
    </p:spTree>
    <p:extLst>
      <p:ext uri="{BB962C8B-B14F-4D97-AF65-F5344CB8AC3E}">
        <p14:creationId xmlns:p14="http://schemas.microsoft.com/office/powerpoint/2010/main" val="148876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01000" cy="1143000"/>
          </a:xfrm>
        </p:spPr>
        <p:txBody>
          <a:bodyPr/>
          <a:lstStyle/>
          <a:p>
            <a:pPr algn="l"/>
            <a:r>
              <a:rPr lang="en-US" dirty="0">
                <a:latin typeface="Arial Rounded MT Bold" pitchFamily="34" charset="0"/>
              </a:rPr>
              <a:t>LEARNING OUTCOME</a:t>
            </a:r>
          </a:p>
        </p:txBody>
      </p:sp>
      <p:sp>
        <p:nvSpPr>
          <p:cNvPr id="3" name="Content Placeholder 2"/>
          <p:cNvSpPr>
            <a:spLocks noGrp="1"/>
          </p:cNvSpPr>
          <p:nvPr>
            <p:ph idx="1"/>
          </p:nvPr>
        </p:nvSpPr>
        <p:spPr>
          <a:xfrm>
            <a:off x="457200" y="1600200"/>
            <a:ext cx="6248400" cy="4525963"/>
          </a:xfrm>
        </p:spPr>
        <p:txBody>
          <a:bodyPr>
            <a:normAutofit/>
          </a:bodyPr>
          <a:lstStyle/>
          <a:p>
            <a:r>
              <a:rPr lang="en-US" sz="2600" dirty="0"/>
              <a:t>At the end of this class, students should be able to:</a:t>
            </a:r>
          </a:p>
          <a:p>
            <a:pPr lvl="0"/>
            <a:r>
              <a:rPr lang="en-US" sz="2600" dirty="0"/>
              <a:t>Define the Multimedia, CD-ROM and DVD.</a:t>
            </a:r>
          </a:p>
          <a:p>
            <a:pPr lvl="0"/>
            <a:r>
              <a:rPr lang="en-US" sz="2600" dirty="0"/>
              <a:t>Explain the multimedia and where it is to be used.</a:t>
            </a:r>
          </a:p>
          <a:p>
            <a:pPr lvl="0"/>
            <a:r>
              <a:rPr lang="en-US" sz="2600" dirty="0"/>
              <a:t>Identify multimedia hardware and software tools.</a:t>
            </a:r>
          </a:p>
          <a:p>
            <a:pPr lvl="0"/>
            <a:r>
              <a:rPr lang="en-US" sz="2600" dirty="0"/>
              <a:t>Highlight the stages of a project.</a:t>
            </a:r>
          </a:p>
          <a:p>
            <a:pPr lvl="0"/>
            <a:r>
              <a:rPr lang="en-US" sz="2600" dirty="0"/>
              <a:t>Identify the roles of those involved in multimedia production.</a:t>
            </a:r>
          </a:p>
          <a:p>
            <a:endParaRPr lang="en-US" dirty="0"/>
          </a:p>
        </p:txBody>
      </p:sp>
    </p:spTree>
    <p:extLst>
      <p:ext uri="{BB962C8B-B14F-4D97-AF65-F5344CB8AC3E}">
        <p14:creationId xmlns:p14="http://schemas.microsoft.com/office/powerpoint/2010/main" val="78171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6248400" cy="5516563"/>
          </a:xfrm>
        </p:spPr>
        <p:txBody>
          <a:bodyPr>
            <a:normAutofit fontScale="92500" lnSpcReduction="20000"/>
          </a:bodyPr>
          <a:lstStyle/>
          <a:p>
            <a:r>
              <a:rPr lang="en-US" dirty="0"/>
              <a:t>Multimedia is a special form of communication that uses computers in the combination of various forms of content like text, voice, images, animations or videos into a single presentation. Multimedia can be recorded to be viewed on demand or in real-time. This viewing can be done on various devices (e.g. laptops, smartphones, tablets, etc.)</a:t>
            </a:r>
            <a:r>
              <a:rPr lang="en-US" b="1" dirty="0"/>
              <a:t>. </a:t>
            </a:r>
            <a:r>
              <a:rPr lang="en-US" dirty="0"/>
              <a:t>In multimedia production, there is need for hardware and software tools. There is also need for creativity and organizational skills. </a:t>
            </a:r>
            <a:endParaRPr lang="en-US" sz="2000" dirty="0"/>
          </a:p>
        </p:txBody>
      </p:sp>
    </p:spTree>
    <p:extLst>
      <p:ext uri="{BB962C8B-B14F-4D97-AF65-F5344CB8AC3E}">
        <p14:creationId xmlns:p14="http://schemas.microsoft.com/office/powerpoint/2010/main" val="286610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BBD3-C194-4F31-AE78-67D80823BAB0}"/>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62F969E1-6BEE-477E-B6A7-D2EC5E474239}"/>
              </a:ext>
            </a:extLst>
          </p:cNvPr>
          <p:cNvSpPr>
            <a:spLocks noGrp="1"/>
          </p:cNvSpPr>
          <p:nvPr>
            <p:ph idx="1"/>
          </p:nvPr>
        </p:nvSpPr>
        <p:spPr/>
        <p:txBody>
          <a:bodyPr/>
          <a:lstStyle/>
          <a:p>
            <a:endParaRPr lang="en-NG"/>
          </a:p>
        </p:txBody>
      </p:sp>
    </p:spTree>
    <p:extLst>
      <p:ext uri="{BB962C8B-B14F-4D97-AF65-F5344CB8AC3E}">
        <p14:creationId xmlns:p14="http://schemas.microsoft.com/office/powerpoint/2010/main" val="17456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5943600" cy="1143000"/>
          </a:xfrm>
        </p:spPr>
        <p:txBody>
          <a:bodyPr>
            <a:normAutofit fontScale="90000"/>
          </a:bodyPr>
          <a:lstStyle/>
          <a:p>
            <a:r>
              <a:rPr lang="en-US" b="1" dirty="0"/>
              <a:t>STAGES OF MULTIMEDIA</a:t>
            </a:r>
            <a:br>
              <a:rPr lang="en-US" b="1" dirty="0"/>
            </a:br>
            <a:r>
              <a:rPr lang="en-US" b="1" dirty="0"/>
              <a:t> PROJECT</a:t>
            </a:r>
            <a:endParaRPr lang="en-US" dirty="0"/>
          </a:p>
        </p:txBody>
      </p:sp>
      <p:sp>
        <p:nvSpPr>
          <p:cNvPr id="3" name="Content Placeholder 2"/>
          <p:cNvSpPr>
            <a:spLocks noGrp="1"/>
          </p:cNvSpPr>
          <p:nvPr>
            <p:ph idx="1"/>
          </p:nvPr>
        </p:nvSpPr>
        <p:spPr>
          <a:xfrm>
            <a:off x="457200" y="1600200"/>
            <a:ext cx="6248400" cy="4525963"/>
          </a:xfrm>
        </p:spPr>
        <p:txBody>
          <a:bodyPr>
            <a:normAutofit fontScale="70000" lnSpcReduction="20000"/>
          </a:bodyPr>
          <a:lstStyle/>
          <a:p>
            <a:r>
              <a:rPr lang="en-US" b="1" dirty="0"/>
              <a:t>PLANNING AND COSTING: </a:t>
            </a:r>
            <a:r>
              <a:rPr lang="en-US" dirty="0"/>
              <a:t>This involves outlining the objectives of the project, the media expertise needed, the project structure. It also entails the estimation of the required budget and the development of a short prototype of the project.</a:t>
            </a:r>
          </a:p>
          <a:p>
            <a:r>
              <a:rPr lang="en-US" b="1" dirty="0"/>
              <a:t>DESIGN AND PRODUCTION: </a:t>
            </a:r>
            <a:r>
              <a:rPr lang="en-US" dirty="0"/>
              <a:t>The planned tasks are executed here and the product is improved based on the feedback from the client. This is an iterative process.</a:t>
            </a:r>
          </a:p>
          <a:p>
            <a:r>
              <a:rPr lang="en-US" b="1" dirty="0"/>
              <a:t>TESTING: </a:t>
            </a:r>
            <a:r>
              <a:rPr lang="en-US" dirty="0"/>
              <a:t>This is where the product is evaluated to ensure that it meets the objectives of the project, works on the intended delivery platforms and meets the clients’ needs.</a:t>
            </a:r>
          </a:p>
          <a:p>
            <a:r>
              <a:rPr lang="en-US" b="1" dirty="0"/>
              <a:t>DELIVERY:</a:t>
            </a:r>
            <a:r>
              <a:rPr lang="en-US" dirty="0"/>
              <a:t> This involves packaging and making the final product available to the end user.</a:t>
            </a:r>
          </a:p>
          <a:p>
            <a:endParaRPr lang="en-US" dirty="0"/>
          </a:p>
        </p:txBody>
      </p:sp>
    </p:spTree>
    <p:extLst>
      <p:ext uri="{BB962C8B-B14F-4D97-AF65-F5344CB8AC3E}">
        <p14:creationId xmlns:p14="http://schemas.microsoft.com/office/powerpoint/2010/main" val="208367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096000" cy="1143000"/>
          </a:xfrm>
        </p:spPr>
        <p:txBody>
          <a:bodyPr>
            <a:noAutofit/>
          </a:bodyPr>
          <a:lstStyle/>
          <a:p>
            <a:r>
              <a:rPr lang="en-US" b="1" dirty="0"/>
              <a:t>MULTIMEDIA HARDWARE DEVICES</a:t>
            </a:r>
            <a:endParaRPr lang="en-US" dirty="0"/>
          </a:p>
        </p:txBody>
      </p:sp>
      <p:sp>
        <p:nvSpPr>
          <p:cNvPr id="3" name="Content Placeholder 2"/>
          <p:cNvSpPr>
            <a:spLocks noGrp="1"/>
          </p:cNvSpPr>
          <p:nvPr>
            <p:ph idx="1"/>
          </p:nvPr>
        </p:nvSpPr>
        <p:spPr>
          <a:xfrm>
            <a:off x="457200" y="1600200"/>
            <a:ext cx="6248400" cy="4525963"/>
          </a:xfrm>
        </p:spPr>
        <p:txBody>
          <a:bodyPr>
            <a:normAutofit/>
          </a:bodyPr>
          <a:lstStyle/>
          <a:p>
            <a:r>
              <a:rPr lang="en-US" sz="2400" dirty="0"/>
              <a:t>Nowadays, computers come with the hardware components that are required for multimedia production. These devices can be categorized into the following:</a:t>
            </a:r>
          </a:p>
          <a:p>
            <a:r>
              <a:rPr lang="en-US" sz="2400" dirty="0"/>
              <a:t>PROCESSOR</a:t>
            </a:r>
          </a:p>
          <a:p>
            <a:r>
              <a:rPr lang="en-US" sz="2400" dirty="0"/>
              <a:t>STORAGE DEVICES</a:t>
            </a:r>
          </a:p>
          <a:p>
            <a:r>
              <a:rPr lang="en-US" sz="2400" dirty="0"/>
              <a:t>INPUT DEVICES</a:t>
            </a:r>
          </a:p>
          <a:p>
            <a:r>
              <a:rPr lang="en-US" sz="2400"/>
              <a:t>OUTPUT </a:t>
            </a:r>
            <a:r>
              <a:rPr lang="en-US" sz="2400" dirty="0"/>
              <a:t>DEVICES</a:t>
            </a:r>
          </a:p>
        </p:txBody>
      </p:sp>
    </p:spTree>
    <p:extLst>
      <p:ext uri="{BB962C8B-B14F-4D97-AF65-F5344CB8AC3E}">
        <p14:creationId xmlns:p14="http://schemas.microsoft.com/office/powerpoint/2010/main" val="131569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pPr algn="l"/>
            <a:r>
              <a:rPr lang="en-US" sz="3600" b="1" dirty="0"/>
              <a:t>MULTIMEDIA SOFTWARE</a:t>
            </a:r>
            <a:endParaRPr lang="en-US" sz="3600" dirty="0"/>
          </a:p>
        </p:txBody>
      </p:sp>
      <p:sp>
        <p:nvSpPr>
          <p:cNvPr id="3" name="Content Placeholder 2"/>
          <p:cNvSpPr>
            <a:spLocks noGrp="1"/>
          </p:cNvSpPr>
          <p:nvPr>
            <p:ph idx="1"/>
          </p:nvPr>
        </p:nvSpPr>
        <p:spPr>
          <a:xfrm>
            <a:off x="457200" y="1600200"/>
            <a:ext cx="6248400" cy="4525963"/>
          </a:xfrm>
        </p:spPr>
        <p:txBody>
          <a:bodyPr>
            <a:normAutofit lnSpcReduction="10000"/>
          </a:bodyPr>
          <a:lstStyle/>
          <a:p>
            <a:r>
              <a:rPr lang="en-US" dirty="0"/>
              <a:t>The multimedia software instructs the hardware on how to carry out operations. These operations may be displaying graphics, playing sound or video, etc. Examples of these software are Paint Brush, Photoshop, CorelDraw, </a:t>
            </a:r>
            <a:r>
              <a:rPr lang="en-US" dirty="0" err="1"/>
              <a:t>AfterEffets</a:t>
            </a:r>
            <a:r>
              <a:rPr lang="en-US" dirty="0"/>
              <a:t>, Sound Blaster, Premier pro, etc. Multimedia software can also be categorized as shown below:</a:t>
            </a:r>
          </a:p>
        </p:txBody>
      </p:sp>
    </p:spTree>
    <p:extLst>
      <p:ext uri="{BB962C8B-B14F-4D97-AF65-F5344CB8AC3E}">
        <p14:creationId xmlns:p14="http://schemas.microsoft.com/office/powerpoint/2010/main" val="413463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5334000" cy="2468563"/>
          </a:xfrm>
        </p:spPr>
        <p:txBody>
          <a:bodyPr>
            <a:normAutofit/>
          </a:bodyPr>
          <a:lstStyle/>
          <a:p>
            <a:r>
              <a:rPr lang="en-US" sz="2400" dirty="0"/>
              <a:t>MEDIA PLAYERS</a:t>
            </a:r>
          </a:p>
          <a:p>
            <a:r>
              <a:rPr lang="en-US" sz="2400" dirty="0"/>
              <a:t>MEDIA CONVERSION TOOLS</a:t>
            </a:r>
          </a:p>
          <a:p>
            <a:r>
              <a:rPr lang="en-US" sz="2400" dirty="0"/>
              <a:t>MULTIMEDIA AUTHORING TOOLS</a:t>
            </a:r>
          </a:p>
          <a:p>
            <a:r>
              <a:rPr lang="en-US" sz="2400" dirty="0"/>
              <a:t>MULTIMEDIA EDITING TOOLS</a:t>
            </a:r>
          </a:p>
          <a:p>
            <a:r>
              <a:rPr lang="en-US" sz="2400" dirty="0"/>
              <a:t>DEVICE DRIVER SOFTWARE</a:t>
            </a:r>
          </a:p>
          <a:p>
            <a:endParaRPr lang="en-US" sz="2400" dirty="0"/>
          </a:p>
        </p:txBody>
      </p:sp>
    </p:spTree>
    <p:extLst>
      <p:ext uri="{BB962C8B-B14F-4D97-AF65-F5344CB8AC3E}">
        <p14:creationId xmlns:p14="http://schemas.microsoft.com/office/powerpoint/2010/main" val="3003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pPr algn="l"/>
            <a:r>
              <a:rPr lang="en-US" sz="3600" b="1" dirty="0"/>
              <a:t>MULTIMEDIA SKILLS</a:t>
            </a:r>
            <a:endParaRPr lang="en-US" sz="3600" dirty="0"/>
          </a:p>
        </p:txBody>
      </p:sp>
      <p:sp>
        <p:nvSpPr>
          <p:cNvPr id="3" name="Content Placeholder 2"/>
          <p:cNvSpPr>
            <a:spLocks noGrp="1"/>
          </p:cNvSpPr>
          <p:nvPr>
            <p:ph idx="1"/>
          </p:nvPr>
        </p:nvSpPr>
        <p:spPr>
          <a:xfrm>
            <a:off x="457200" y="1600200"/>
            <a:ext cx="6248400" cy="4525963"/>
          </a:xfrm>
        </p:spPr>
        <p:txBody>
          <a:bodyPr>
            <a:normAutofit/>
          </a:bodyPr>
          <a:lstStyle/>
          <a:p>
            <a:r>
              <a:rPr lang="en-US" dirty="0"/>
              <a:t>This refers to the roles of the different experts that participate in multimedia production. A multimedia team is a group of several individuals with a diverse range of skills (called the multimedia skillset) working together on a multimedia project. This team consists of:</a:t>
            </a:r>
          </a:p>
        </p:txBody>
      </p:sp>
    </p:spTree>
    <p:extLst>
      <p:ext uri="{BB962C8B-B14F-4D97-AF65-F5344CB8AC3E}">
        <p14:creationId xmlns:p14="http://schemas.microsoft.com/office/powerpoint/2010/main" val="415623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740</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Rounded MT Bold</vt:lpstr>
      <vt:lpstr>Calibri</vt:lpstr>
      <vt:lpstr>Office Theme</vt:lpstr>
      <vt:lpstr>PowerPoint Presentation</vt:lpstr>
      <vt:lpstr>LEARNING OUTCOME</vt:lpstr>
      <vt:lpstr>PowerPoint Presentation</vt:lpstr>
      <vt:lpstr>PowerPoint Presentation</vt:lpstr>
      <vt:lpstr>STAGES OF MULTIMEDIA  PROJECT</vt:lpstr>
      <vt:lpstr>MULTIMEDIA HARDWARE DEVICES</vt:lpstr>
      <vt:lpstr>MULTIMEDIA SOFTWARE</vt:lpstr>
      <vt:lpstr>PowerPoint Presentation</vt:lpstr>
      <vt:lpstr>MULTIMEDIA SKILLS</vt:lpstr>
      <vt:lpstr>PowerPoint Presentation</vt:lpstr>
      <vt:lpstr>PowerPoint Presentation</vt:lpstr>
      <vt:lpstr>NOTE TO ALL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PC</dc:creator>
  <cp:lastModifiedBy>AKU RUTH</cp:lastModifiedBy>
  <cp:revision>13</cp:revision>
  <dcterms:created xsi:type="dcterms:W3CDTF">2021-02-05T00:51:59Z</dcterms:created>
  <dcterms:modified xsi:type="dcterms:W3CDTF">2021-08-12T03:52:32Z</dcterms:modified>
</cp:coreProperties>
</file>