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0F4A3-032B-D73B-4D33-56782E44F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8618" y="2175165"/>
            <a:ext cx="6650182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E070-9218-35EE-F5AC-AA4F8C325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18" y="4682835"/>
            <a:ext cx="6650181" cy="3651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73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8F43-48E8-DA8A-B879-B1E40904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FC7691-6A7A-44C6-5068-740DA084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F3256-B2E2-EC89-96B4-2371176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87E28-31D2-4FAC-D844-01FF878F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9BA33-F7F6-96BC-5F33-0FA0195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7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E9BF2-3BED-D895-3A44-C6C22D59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292F9F-2C69-5A6C-8BFA-1CD000FEF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91339-BC09-5612-C197-DBCB40F3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C8237-95B4-431C-1518-775070B6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2F425-8C74-2FD8-8DFA-415D30F5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5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DE37-B25C-2E3E-A888-5F2BD19D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ADEA5-60FF-1170-A7AD-97C5C1AC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52749-F687-081F-EC06-5C9251B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8A436-029E-E946-0197-D44C8CFB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F6B52-5778-B74D-7AD0-5DE4CE60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84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C9204-0BA5-A45B-0A0D-5EEFF400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67976-F261-E7A0-0E20-B4892C5E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AAEFF-CD52-2348-9E1F-9648BE3D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5AA57-3FE3-F767-85DD-9D2ED54B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A2807-0F02-2CA8-50FE-4C88C6C9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7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19C2-BCF2-5353-D510-ED1A1A63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73122-4425-A95A-7666-B20E9A0E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C7C94-81FB-BE44-715E-2BF9FA6B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03A06-F05D-05BD-34CA-FB8C1472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F6330-86AD-5C14-1804-49D813C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63732-DA5D-2170-5ABB-02D96279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7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950D-F1FA-F20B-336C-074645F9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90E3A-2347-731D-DFFA-C6BA0312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3F1F3-7612-4152-A3D0-6F9824E0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9406EE-E9BC-D766-5ED7-487595EE2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A724DD-F732-5CF4-A6F5-68E70F9BA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7D6B54-5D29-DB20-8BD8-7C079896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E9B38-37DD-E690-674C-880D3D8F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F4764A-CA1F-5439-C33A-2103734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6B32-744B-CC17-BFCC-2BBF91EE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860242-DA23-5F22-743F-0751F0B1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87B270-6BE1-A290-852B-365D7427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F4FAE7-0864-3BB4-7A76-9FF0113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63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1D7F6C-CFE7-CC1D-8858-0A716DD6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1480DC-4AB9-5B75-480F-4AAC034A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526DAD-5BF5-E82A-3C40-F0BE20A3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2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1B2D1-C663-F77E-10D7-7E1A3919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F3202-E091-4F4A-87F4-974C09B9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E2430D-4224-4548-610F-5D459471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02617E-9CCB-2871-0460-2AA09CC5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417C9-5FA3-28E5-FECB-6DAF47F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48D35F-E7EF-63AF-914E-9751D798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5A210-232D-2E04-DED3-FBEB1EC2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2D90DA-4621-6577-9C3E-6071AF99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1925E-BB23-9912-1EF4-06C55D34F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DB86D8-A4E2-B39C-C71B-AF1E8F03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F7D902-51AF-13F5-6F95-923996F9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A44CD0-B582-6036-DBF1-4CBEED9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30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5D78AB-DB58-C73F-6F4A-436D4D92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327"/>
            <a:ext cx="10515600" cy="896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C89B5-94CC-D097-9437-7E03A620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E55AF-0592-E1AC-2058-AC7F6C37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0C9B-F77B-4E10-89D1-787F26D52DFD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444DD-EACF-AA06-FB40-225201D39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D80D8-1AAA-02D1-7F84-9F5F0F2B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87F7A-F5A0-4D4A-AA14-F17710767E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19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6C66-D995-36A0-1A38-AC7D69F8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30ECA-9BFD-08FE-B088-2B33C3487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0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BEA50-AFE2-6F37-2459-13E24D45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E2D74-D180-695A-6EC8-8B0E280F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56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4B4EB13B876C44931C0999FB8FE025" ma:contentTypeVersion="18" ma:contentTypeDescription="Crear nuevo documento." ma:contentTypeScope="" ma:versionID="230e28f468c9ba0a42e68862d8d49f0d">
  <xsd:schema xmlns:xsd="http://www.w3.org/2001/XMLSchema" xmlns:xs="http://www.w3.org/2001/XMLSchema" xmlns:p="http://schemas.microsoft.com/office/2006/metadata/properties" xmlns:ns2="f550aa7c-497a-460b-a1a2-2b1f5be3ea19" xmlns:ns3="b306adf8-2871-47fe-823e-ed6abab97c3d" targetNamespace="http://schemas.microsoft.com/office/2006/metadata/properties" ma:root="true" ma:fieldsID="dc44d89e6cc6af8bd11023731f260d6f" ns2:_="" ns3:_="">
    <xsd:import namespace="f550aa7c-497a-460b-a1a2-2b1f5be3ea19"/>
    <xsd:import namespace="b306adf8-2871-47fe-823e-ed6abab97c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0aa7c-497a-460b-a1a2-2b1f5be3ea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9130a20-c8e7-47a7-afad-680130a3209c}" ma:internalName="TaxCatchAll" ma:showField="CatchAllData" ma:web="f550aa7c-497a-460b-a1a2-2b1f5be3ea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6adf8-2871-47fe-823e-ed6abab97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42e3326d-5329-4c1b-a849-d56da2b084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550aa7c-497a-460b-a1a2-2b1f5be3ea19" xsi:nil="true"/>
    <lcf76f155ced4ddcb4097134ff3c332f xmlns="b306adf8-2871-47fe-823e-ed6abab97c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9373CB-5964-41E4-A049-641F7000D730}"/>
</file>

<file path=customXml/itemProps2.xml><?xml version="1.0" encoding="utf-8"?>
<ds:datastoreItem xmlns:ds="http://schemas.openxmlformats.org/officeDocument/2006/customXml" ds:itemID="{0EDCEAA1-BF08-4F1C-98F9-A1810ACDB876}"/>
</file>

<file path=customXml/itemProps3.xml><?xml version="1.0" encoding="utf-8"?>
<ds:datastoreItem xmlns:ds="http://schemas.openxmlformats.org/officeDocument/2006/customXml" ds:itemID="{26F3877B-5272-4EE3-B4C2-30A5A3DCE0D6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Kiruna Roselló</dc:creator>
  <cp:lastModifiedBy>Kiruna Roselló</cp:lastModifiedBy>
  <cp:revision>4</cp:revision>
  <dcterms:created xsi:type="dcterms:W3CDTF">2024-08-30T06:58:02Z</dcterms:created>
  <dcterms:modified xsi:type="dcterms:W3CDTF">2024-09-30T09:10:39Z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0x010100974B4EB13B876C44931C0999FB8FE025</vt:lpwstr>
  </property>
</Properties>
</file>