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20/02/18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3EFA635-3782-441C-B618-1D506B043749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31520" lvl="2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 lvl="3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88720" lvl="4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20/02/18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7DAAB97-2E1D-4EB9-B32E-044E24E26968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Detection and Tracking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Arvind C S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Detection and tracking of multiple vehicles using a mounted camera inside a self-driving car.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Detector localizes the vehicles in each frame.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tracker is then updated with the detection results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a lightweight model: ssd_mobilenet_v1_coco that is based on Single Shot </a:t>
            </a:r>
            <a:r>
              <a:rPr lang="en-US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Multibox</a:t>
            </a: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Detection (SSD) framework with minimal modification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140968"/>
            <a:ext cx="1594520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Frame with Vehicle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75856" y="3140968"/>
            <a:ext cx="1594520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 Detection using SSD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03114" y="3140968"/>
            <a:ext cx="1909246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Tracking Detected Vehicle using </a:t>
            </a:r>
            <a:r>
              <a:rPr lang="en-IN" dirty="0" err="1" smtClean="0"/>
              <a:t>Kalman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97" dirty="0" smtClean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Detection and Tracking </a:t>
            </a:r>
            <a:r>
              <a:rPr lang="en-US" sz="3600" b="0" strike="noStrike" spc="-97" dirty="0" smtClean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lang="en-US" sz="36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2278088" y="3717032"/>
            <a:ext cx="997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870376" y="3717032"/>
            <a:ext cx="1032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Detection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work, vehicle (car) detection takes a captured image as input and produces the bounding boxes as the output.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Object Detection API, which is an open source framework built on top of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construct, train and deploy object detection models.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Object Detection API also comes with a collection of detection models pre-trained on the COCO dataset that are well suited for fast prototyping.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Specifically, we use a lightweight model: ssd_mobilenet_v1_coco that is based on Single Shot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Multibox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Detection (SSD) framework with minimal modification.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Though this is a general-purpose detection model (not specifically optimized for car detection), we find this model meets our objective of achieving the balance between good bounding box accuracy and reasonable running time.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COCO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COCO dataset contains images of 90 classes, with the first 14 classes all related to transportation, including bicycle, car, and bus, etc. The ID for car is 3.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category_index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{1: {'id': 1,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u'person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2: {'id': 2,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u'bicycle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3: {'id': 3,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u'car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4: {'id': 4,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u'motorcycle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5: {'id': 5,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u'airplane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6: {'id': 6,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u'bus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7: {'id': 7,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u'train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8: {'id': 8,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u'truck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9: {'id': 9,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u'boat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10: {'id': 10,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u'traffic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light'},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11: {'id': 11,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u'fire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hydrant'}, 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13: {'id': 13,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u'stop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sign'},</a:t>
            </a: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14: {'id': 14, 'name': </a:t>
            </a:r>
            <a:r>
              <a:rPr lang="en-US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u'parking</a:t>
            </a:r>
            <a:r>
              <a:rPr lang="en-US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meter'}}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11640" y="836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100" b="1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Kalman Filter for Bounding Box Measurement</a:t>
            </a:r>
            <a:r>
              <a:rPr lang="en-US" sz="4000" b="1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Kalman</a:t>
            </a: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 for tracking objects. </a:t>
            </a:r>
            <a:r>
              <a:rPr lang="en-US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Kalman</a:t>
            </a: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 has the following important features that tracking can benefit from: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of object's future location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Correction of the prediction based on new measurements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Reduction of noise introduced by inaccurate detections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Facilitating the process of association of multiple objects to their tracks</a:t>
            </a:r>
            <a:endParaRPr lang="en-US" sz="1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Kalman</a:t>
            </a: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 consists of two steps: prediction and update. The first step uses previous states to predict the current state. The second step uses the current measurement, such as detection bounding box location , to correct the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Kalman Filter Tracking OUTPUT
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2295000" y="1268640"/>
            <a:ext cx="3672000" cy="547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Vehicle Detection and Tracking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there are multiple detections, we need to match (assign) each of them to a tracker. We use intersection over union (IOU) of a tracker bounding box and detection bounding box as a metric.</a:t>
            </a: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solve the maximizing the sum of IOU assignment problem using the Hungarian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Vehicle Detection Results</a:t>
            </a:r>
            <a:endParaRPr lang="en-US" sz="18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3988418" cy="2991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7" y="4203458"/>
            <a:ext cx="3248504" cy="243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3538727" cy="2654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3682249"/>
            <a:ext cx="200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Red Box Vehicle Detection</a:t>
            </a: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8" y="1313658"/>
            <a:ext cx="4086393" cy="24207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0072" y="3761481"/>
            <a:ext cx="27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/>
              <a:t>Red Box Vehicle Detection</a:t>
            </a:r>
          </a:p>
          <a:p>
            <a:pPr algn="ctr"/>
            <a:r>
              <a:rPr lang="en-IN" sz="1200" dirty="0" smtClean="0"/>
              <a:t>Blue is tracking Vehicle by </a:t>
            </a:r>
            <a:r>
              <a:rPr lang="en-IN" sz="1200" dirty="0" err="1" smtClean="0"/>
              <a:t>kalam</a:t>
            </a:r>
            <a:r>
              <a:rPr lang="en-IN" sz="1200" dirty="0" smtClean="0"/>
              <a:t> filter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2032" y="6338260"/>
            <a:ext cx="2000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Red Box Vehicle Detection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6335749"/>
            <a:ext cx="27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/>
              <a:t>Red Box Vehicle Detection</a:t>
            </a:r>
          </a:p>
          <a:p>
            <a:pPr algn="ctr"/>
            <a:r>
              <a:rPr lang="en-IN" sz="1200" dirty="0" smtClean="0"/>
              <a:t>Blue is tracking Vehicle by </a:t>
            </a:r>
            <a:r>
              <a:rPr lang="en-IN" sz="1200" dirty="0" err="1" smtClean="0"/>
              <a:t>kalam</a:t>
            </a:r>
            <a:r>
              <a:rPr lang="en-IN" sz="1200" dirty="0" smtClean="0"/>
              <a:t> filter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374</TotalTime>
  <Words>615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Vehicle Detection and Tracking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and Tracking</dc:title>
  <dc:subject/>
  <dc:creator>Windows User</dc:creator>
  <dc:description/>
  <cp:lastModifiedBy>Windows User</cp:lastModifiedBy>
  <cp:revision>6</cp:revision>
  <dcterms:created xsi:type="dcterms:W3CDTF">2018-02-19T11:22:26Z</dcterms:created>
  <dcterms:modified xsi:type="dcterms:W3CDTF">2018-02-22T12:31:46Z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