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Measurements in AWS VM2VM</a:t>
            </a:r>
            <a:br>
              <a:rPr lang="en-US" dirty="0" smtClean="0"/>
            </a:br>
            <a:r>
              <a:rPr lang="en-US" dirty="0" smtClean="0"/>
              <a:t>(#4a)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Ahmet Aspir</a:t>
            </a:r>
          </a:p>
          <a:p>
            <a:r>
              <a:rPr lang="de-AT" dirty="0" smtClean="0"/>
              <a:t>Mark Nardi</a:t>
            </a:r>
          </a:p>
          <a:p>
            <a:r>
              <a:rPr lang="de-AT" dirty="0" smtClean="0"/>
              <a:t>Martin Pfeifhofer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Send a request for 2 instances in same region and try to acquire them (get running instance ids)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29000"/>
            <a:ext cx="5610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 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Setup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6.2 Connect to one instance and transfer key and the measurement script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6.3 Once connected generate files and start measurement script</a:t>
            </a:r>
            <a:endParaRPr lang="de-A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5057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2333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6.4 stopTime.sh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6.4.1 Transfer 7 files 5 times and take average time for each transmission of a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6.4.2 Save the result as a file</a:t>
            </a:r>
            <a:endParaRPr lang="de-A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381328"/>
            <a:ext cx="2228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80928"/>
            <a:ext cx="8316416" cy="222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6.5 download the result file and fill it with necessary information</a:t>
            </a:r>
            <a:endParaRPr lang="de-A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7505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7. cost-peformance.jar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7.1 crawl through every instance-type folder and check the results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1028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68960"/>
            <a:ext cx="12477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852936"/>
            <a:ext cx="168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44767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cost-peformance.jar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7.2 create one single CSV-File for all results with the 2 zones of each instance-type</a:t>
            </a:r>
            <a:endParaRPr lang="de-A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1333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1219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312368" cy="365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1. </a:t>
            </a:r>
            <a:r>
              <a:rPr lang="en-US" dirty="0" smtClean="0"/>
              <a:t>Generate folders for every instance-type and its regions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9245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562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060848"/>
            <a:ext cx="4581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Gather prices for all instance-types in each region and store them in every region folder of each instance-type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60848"/>
            <a:ext cx="1228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060848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420888"/>
            <a:ext cx="468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3. findMin.jar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Find the best price for all regions of each instance-type</a:t>
            </a:r>
          </a:p>
          <a:p>
            <a:r>
              <a:rPr lang="en-US" dirty="0" smtClean="0"/>
              <a:t>3.2 Extract the 2 cheapest spot-instance entries from above and save it in the instance-type folder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060848"/>
            <a:ext cx="1895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060848"/>
            <a:ext cx="1352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564904"/>
            <a:ext cx="3952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1181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44824"/>
            <a:ext cx="13525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72816"/>
            <a:ext cx="39052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Prepare Specification file for spot-request (Sec-group, Key, Image-Id, </a:t>
            </a:r>
            <a:r>
              <a:rPr lang="en-US" dirty="0" err="1" smtClean="0"/>
              <a:t>ect</a:t>
            </a:r>
            <a:r>
              <a:rPr lang="en-US" dirty="0" smtClean="0"/>
              <a:t>...)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140968"/>
            <a:ext cx="49434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Measurements in AWS VM2VM (#4a)</vt:lpstr>
      <vt:lpstr>main.sh</vt:lpstr>
      <vt:lpstr>main.sh</vt:lpstr>
      <vt:lpstr>main.sh</vt:lpstr>
      <vt:lpstr>main.sh</vt:lpstr>
      <vt:lpstr>3. findMin.jar</vt:lpstr>
      <vt:lpstr>findMin.jar</vt:lpstr>
      <vt:lpstr>findMin.jar</vt:lpstr>
      <vt:lpstr>main.sh</vt:lpstr>
      <vt:lpstr>main.sh</vt:lpstr>
      <vt:lpstr>6. startVm2Vm.sh</vt:lpstr>
      <vt:lpstr>6.4 stopTime.sh</vt:lpstr>
      <vt:lpstr>startVm2Vm.sh</vt:lpstr>
      <vt:lpstr>7. cost-peformance.jar</vt:lpstr>
      <vt:lpstr>cost-peformance.jar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Aspir</dc:creator>
  <cp:lastModifiedBy>Aspir</cp:lastModifiedBy>
  <cp:revision>11</cp:revision>
  <dcterms:created xsi:type="dcterms:W3CDTF">2018-07-08T12:49:02Z</dcterms:created>
  <dcterms:modified xsi:type="dcterms:W3CDTF">2018-07-08T13:33:56Z</dcterms:modified>
</cp:coreProperties>
</file>