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8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A7CC-D60A-450B-A08B-799DFF317911}" type="datetimeFigureOut">
              <a:rPr lang="de-AT" smtClean="0"/>
              <a:pPr/>
              <a:t>08.07.2018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FD31-8E39-4BD5-A803-EB56E0E32A61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A7CC-D60A-450B-A08B-799DFF317911}" type="datetimeFigureOut">
              <a:rPr lang="de-AT" smtClean="0"/>
              <a:pPr/>
              <a:t>08.07.2018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FD31-8E39-4BD5-A803-EB56E0E32A61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A7CC-D60A-450B-A08B-799DFF317911}" type="datetimeFigureOut">
              <a:rPr lang="de-AT" smtClean="0"/>
              <a:pPr/>
              <a:t>08.07.2018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FD31-8E39-4BD5-A803-EB56E0E32A61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A7CC-D60A-450B-A08B-799DFF317911}" type="datetimeFigureOut">
              <a:rPr lang="de-AT" smtClean="0"/>
              <a:pPr/>
              <a:t>08.07.2018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FD31-8E39-4BD5-A803-EB56E0E32A61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A7CC-D60A-450B-A08B-799DFF317911}" type="datetimeFigureOut">
              <a:rPr lang="de-AT" smtClean="0"/>
              <a:pPr/>
              <a:t>08.07.2018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FD31-8E39-4BD5-A803-EB56E0E32A61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A7CC-D60A-450B-A08B-799DFF317911}" type="datetimeFigureOut">
              <a:rPr lang="de-AT" smtClean="0"/>
              <a:pPr/>
              <a:t>08.07.2018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FD31-8E39-4BD5-A803-EB56E0E32A61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A7CC-D60A-450B-A08B-799DFF317911}" type="datetimeFigureOut">
              <a:rPr lang="de-AT" smtClean="0"/>
              <a:pPr/>
              <a:t>08.07.2018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FD31-8E39-4BD5-A803-EB56E0E32A61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A7CC-D60A-450B-A08B-799DFF317911}" type="datetimeFigureOut">
              <a:rPr lang="de-AT" smtClean="0"/>
              <a:pPr/>
              <a:t>08.07.2018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FD31-8E39-4BD5-A803-EB56E0E32A61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A7CC-D60A-450B-A08B-799DFF317911}" type="datetimeFigureOut">
              <a:rPr lang="de-AT" smtClean="0"/>
              <a:pPr/>
              <a:t>08.07.2018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FD31-8E39-4BD5-A803-EB56E0E32A61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A7CC-D60A-450B-A08B-799DFF317911}" type="datetimeFigureOut">
              <a:rPr lang="de-AT" smtClean="0"/>
              <a:pPr/>
              <a:t>08.07.2018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FD31-8E39-4BD5-A803-EB56E0E32A61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A7CC-D60A-450B-A08B-799DFF317911}" type="datetimeFigureOut">
              <a:rPr lang="de-AT" smtClean="0"/>
              <a:pPr/>
              <a:t>08.07.2018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FD31-8E39-4BD5-A803-EB56E0E32A61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EA7CC-D60A-450B-A08B-799DFF317911}" type="datetimeFigureOut">
              <a:rPr lang="de-AT" smtClean="0"/>
              <a:pPr/>
              <a:t>08.07.2018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FFD31-8E39-4BD5-A803-EB56E0E32A61}" type="slidenum">
              <a:rPr lang="de-AT" smtClean="0"/>
              <a:pPr/>
              <a:t>‹#›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Measurements in AWS </a:t>
            </a:r>
            <a:r>
              <a:rPr lang="en-US" dirty="0" smtClean="0"/>
              <a:t>VM2VM</a:t>
            </a:r>
            <a:br>
              <a:rPr lang="en-US" dirty="0" smtClean="0"/>
            </a:br>
            <a:r>
              <a:rPr lang="en-US" dirty="0" smtClean="0"/>
              <a:t>(#4a)</a:t>
            </a:r>
            <a:endParaRPr lang="de-A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Ahmet Aspir</a:t>
            </a:r>
          </a:p>
          <a:p>
            <a:r>
              <a:rPr lang="de-AT" dirty="0" smtClean="0"/>
              <a:t>Mark Nardi</a:t>
            </a:r>
          </a:p>
          <a:p>
            <a:r>
              <a:rPr lang="de-AT" dirty="0" smtClean="0"/>
              <a:t>Martin Pfeifhofer</a:t>
            </a:r>
            <a:endParaRPr lang="de-A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Consolas" pitchFamily="49" charset="0"/>
                <a:cs typeface="Consolas" pitchFamily="49" charset="0"/>
              </a:rPr>
              <a:t>main.sh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5. Send a request for 2 instances in same region and try to acquire them (get running instance ids)</a:t>
            </a:r>
            <a:endParaRPr lang="de-AT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429000"/>
            <a:ext cx="561022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Consolas" pitchFamily="49" charset="0"/>
                <a:cs typeface="Consolas" pitchFamily="49" charset="0"/>
              </a:rPr>
              <a:t>6. startVm2Vm.sh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6.1 Setup </a:t>
            </a:r>
            <a:r>
              <a:rPr lang="en-US" dirty="0" err="1" smtClean="0"/>
              <a:t>aws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6.2 Connect to one instance and transfer key and the measurement script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6.3 Once connected generate files and start measurement script</a:t>
            </a:r>
            <a:endParaRPr lang="de-AT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284984"/>
            <a:ext cx="50577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5013176"/>
            <a:ext cx="23336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Consolas" pitchFamily="49" charset="0"/>
                <a:cs typeface="Consolas" pitchFamily="49" charset="0"/>
              </a:rPr>
              <a:t>6.4 stopTime.sh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6.4.1 Transfer 7 files 5 times and take average time for each transmission of a file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6.4.2 Save the result as a file</a:t>
            </a:r>
            <a:endParaRPr lang="de-AT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564904"/>
            <a:ext cx="81915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6381328"/>
            <a:ext cx="2228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Consolas" pitchFamily="49" charset="0"/>
                <a:cs typeface="Consolas" pitchFamily="49" charset="0"/>
              </a:rPr>
              <a:t>startVm2Vm.sh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6.5 download the result file and fill it with necessary information</a:t>
            </a:r>
            <a:endParaRPr lang="de-AT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068960"/>
            <a:ext cx="75057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Consolas" pitchFamily="49" charset="0"/>
                <a:cs typeface="Consolas" pitchFamily="49" charset="0"/>
              </a:rPr>
              <a:t>7. cost-peformance.jar</a:t>
            </a:r>
            <a:endParaRPr lang="de-AT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7.1 crawl through every instance-type folder and check the results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140968"/>
            <a:ext cx="10287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068960"/>
            <a:ext cx="12477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2852936"/>
            <a:ext cx="16859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3284984"/>
            <a:ext cx="447675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Consolas" pitchFamily="49" charset="0"/>
                <a:cs typeface="Consolas" pitchFamily="49" charset="0"/>
              </a:rPr>
              <a:t>cost-peformance.jar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7.2 create one single CSV-File for all results with the 2 zones of each instance-type</a:t>
            </a:r>
            <a:endParaRPr lang="de-AT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852936"/>
            <a:ext cx="13335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924944"/>
            <a:ext cx="12192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2780928"/>
            <a:ext cx="3312368" cy="365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>
                <a:latin typeface="Consolas" pitchFamily="49" charset="0"/>
                <a:cs typeface="Consolas" pitchFamily="49" charset="0"/>
              </a:rPr>
              <a:t>m</a:t>
            </a:r>
            <a:r>
              <a:rPr lang="de-AT" dirty="0" smtClean="0">
                <a:latin typeface="Consolas" pitchFamily="49" charset="0"/>
                <a:cs typeface="Consolas" pitchFamily="49" charset="0"/>
              </a:rPr>
              <a:t>ain.sh</a:t>
            </a:r>
            <a:endParaRPr lang="de-AT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1. </a:t>
            </a:r>
            <a:r>
              <a:rPr lang="en-US" dirty="0" smtClean="0"/>
              <a:t>Generate folders for every instance-type and its regions</a:t>
            </a:r>
            <a:endParaRPr lang="de-A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636912"/>
            <a:ext cx="592455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>
                <a:latin typeface="Consolas" pitchFamily="49" charset="0"/>
                <a:cs typeface="Consolas" pitchFamily="49" charset="0"/>
              </a:rPr>
              <a:t>m</a:t>
            </a:r>
            <a:r>
              <a:rPr lang="de-AT" dirty="0" smtClean="0">
                <a:latin typeface="Consolas" pitchFamily="49" charset="0"/>
                <a:cs typeface="Consolas" pitchFamily="49" charset="0"/>
              </a:rPr>
              <a:t>ain.sh</a:t>
            </a:r>
            <a:endParaRPr lang="de-AT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456247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2060848"/>
            <a:ext cx="458152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Consolas" pitchFamily="49" charset="0"/>
                <a:cs typeface="Consolas" pitchFamily="49" charset="0"/>
              </a:rPr>
              <a:t>main.sh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Gather prices for all instance-types in each region and store them in every region folder of each instance-type</a:t>
            </a:r>
          </a:p>
          <a:p>
            <a:endParaRPr lang="de-A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Consolas" pitchFamily="49" charset="0"/>
                <a:cs typeface="Consolas" pitchFamily="49" charset="0"/>
              </a:rPr>
              <a:t>main.sh</a:t>
            </a:r>
            <a:endParaRPr lang="de-AT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88840"/>
            <a:ext cx="12668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060848"/>
            <a:ext cx="12287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2060848"/>
            <a:ext cx="2000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2420888"/>
            <a:ext cx="46863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Consolas" pitchFamily="49" charset="0"/>
                <a:cs typeface="Consolas" pitchFamily="49" charset="0"/>
              </a:rPr>
              <a:t>3. findMin.jar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3.1 Find the best price for all regions of each instance-type</a:t>
            </a:r>
          </a:p>
          <a:p>
            <a:r>
              <a:rPr lang="en-US" dirty="0" smtClean="0"/>
              <a:t>3.2 Extract the 2 cheapest spot-instance entries from above and save it in the instance-type folder</a:t>
            </a:r>
          </a:p>
          <a:p>
            <a:endParaRPr lang="de-A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Consolas" pitchFamily="49" charset="0"/>
                <a:cs typeface="Consolas" pitchFamily="49" charset="0"/>
              </a:rPr>
              <a:t>findMin.jar</a:t>
            </a:r>
            <a:endParaRPr lang="de-A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2060848"/>
            <a:ext cx="18954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060848"/>
            <a:ext cx="12668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2060848"/>
            <a:ext cx="135255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39952" y="2564904"/>
            <a:ext cx="39528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Consolas" pitchFamily="49" charset="0"/>
                <a:cs typeface="Consolas" pitchFamily="49" charset="0"/>
              </a:rPr>
              <a:t>findMin.jar</a:t>
            </a:r>
            <a:endParaRPr lang="de-A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44824"/>
            <a:ext cx="11811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844824"/>
            <a:ext cx="135255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1772816"/>
            <a:ext cx="39052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Consolas" pitchFamily="49" charset="0"/>
                <a:cs typeface="Consolas" pitchFamily="49" charset="0"/>
              </a:rPr>
              <a:t>main.sh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 Prepare Specification file for spot-request (Sec-group, Key, Image-Id, </a:t>
            </a:r>
            <a:r>
              <a:rPr lang="en-US" dirty="0" err="1" smtClean="0"/>
              <a:t>ect</a:t>
            </a:r>
            <a:r>
              <a:rPr lang="en-US" dirty="0" smtClean="0"/>
              <a:t>...)</a:t>
            </a:r>
            <a:endParaRPr lang="de-A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140968"/>
            <a:ext cx="494347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On-screen Show (4:3)</PresentationFormat>
  <Paragraphs>39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Measurements in AWS VM2VM (#4a)</vt:lpstr>
      <vt:lpstr>main.sh</vt:lpstr>
      <vt:lpstr>main.sh</vt:lpstr>
      <vt:lpstr>main.sh</vt:lpstr>
      <vt:lpstr>main.sh</vt:lpstr>
      <vt:lpstr>3. findMin.jar</vt:lpstr>
      <vt:lpstr>findMin.jar</vt:lpstr>
      <vt:lpstr>findMin.jar</vt:lpstr>
      <vt:lpstr>main.sh</vt:lpstr>
      <vt:lpstr>main.sh</vt:lpstr>
      <vt:lpstr>6. startVm2Vm.sh</vt:lpstr>
      <vt:lpstr>6.4 stopTime.sh</vt:lpstr>
      <vt:lpstr>startVm2Vm.sh</vt:lpstr>
      <vt:lpstr>7. cost-peformance.jar</vt:lpstr>
      <vt:lpstr>cost-peformance.jar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Aspir</dc:creator>
  <cp:lastModifiedBy>Aspir</cp:lastModifiedBy>
  <cp:revision>10</cp:revision>
  <dcterms:created xsi:type="dcterms:W3CDTF">2018-07-08T12:49:02Z</dcterms:created>
  <dcterms:modified xsi:type="dcterms:W3CDTF">2018-07-08T13:27:06Z</dcterms:modified>
</cp:coreProperties>
</file>