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81E5FE-692E-4001-A78A-071682FF5148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964BB05-19EC-4041-89DE-5760DC4B3575}">
      <dgm:prSet/>
      <dgm:spPr/>
      <dgm:t>
        <a:bodyPr/>
        <a:lstStyle/>
        <a:p>
          <a:r>
            <a:rPr lang="hu-HU" b="1"/>
            <a:t>Cél:</a:t>
          </a:r>
          <a:br>
            <a:rPr lang="hu-HU" b="1"/>
          </a:br>
          <a:r>
            <a:rPr lang="hu-HU" b="1"/>
            <a:t>Lehetővé tenni a felhasználók számára a kriptovaluták böngészését, kedvencek jelölését és értesítések beállítását, amikor egy bizonyos árküszöböt elérnek.</a:t>
          </a:r>
          <a:br>
            <a:rPr lang="hu-HU" b="1"/>
          </a:br>
          <a:endParaRPr lang="en-US"/>
        </a:p>
      </dgm:t>
    </dgm:pt>
    <dgm:pt modelId="{4D7BB5B1-1968-40B5-9B63-DBAEBCD16648}" type="parTrans" cxnId="{AEBB3F48-050D-45AF-AAB1-D09CDC692663}">
      <dgm:prSet/>
      <dgm:spPr/>
      <dgm:t>
        <a:bodyPr/>
        <a:lstStyle/>
        <a:p>
          <a:endParaRPr lang="en-US"/>
        </a:p>
      </dgm:t>
    </dgm:pt>
    <dgm:pt modelId="{C21EA863-5A2D-4D33-8CB1-767013A5556C}" type="sibTrans" cxnId="{AEBB3F48-050D-45AF-AAB1-D09CDC692663}">
      <dgm:prSet/>
      <dgm:spPr/>
      <dgm:t>
        <a:bodyPr/>
        <a:lstStyle/>
        <a:p>
          <a:endParaRPr lang="en-US"/>
        </a:p>
      </dgm:t>
    </dgm:pt>
    <dgm:pt modelId="{9F68BBEB-618A-487F-B266-DE776BAB4A09}">
      <dgm:prSet/>
      <dgm:spPr/>
      <dgm:t>
        <a:bodyPr/>
        <a:lstStyle/>
        <a:p>
          <a:r>
            <a:rPr lang="hu-HU" b="1"/>
            <a:t>Főbb Funkciók:</a:t>
          </a:r>
          <a:endParaRPr lang="en-US"/>
        </a:p>
      </dgm:t>
    </dgm:pt>
    <dgm:pt modelId="{25E2875B-0724-4D19-9B2E-4770CB89E095}" type="parTrans" cxnId="{B4AA01F1-3171-4459-94EF-8ED641830F66}">
      <dgm:prSet/>
      <dgm:spPr/>
      <dgm:t>
        <a:bodyPr/>
        <a:lstStyle/>
        <a:p>
          <a:endParaRPr lang="en-US"/>
        </a:p>
      </dgm:t>
    </dgm:pt>
    <dgm:pt modelId="{374D2F00-1673-49A8-8CED-F5C61AE2F015}" type="sibTrans" cxnId="{B4AA01F1-3171-4459-94EF-8ED641830F66}">
      <dgm:prSet/>
      <dgm:spPr/>
      <dgm:t>
        <a:bodyPr/>
        <a:lstStyle/>
        <a:p>
          <a:endParaRPr lang="en-US"/>
        </a:p>
      </dgm:t>
    </dgm:pt>
    <dgm:pt modelId="{36C5F769-BD7C-4CC9-9FB8-5B2C7959C9C4}">
      <dgm:prSet/>
      <dgm:spPr/>
      <dgm:t>
        <a:bodyPr/>
        <a:lstStyle/>
        <a:p>
          <a:r>
            <a:rPr lang="hu-HU" b="1"/>
            <a:t>Felhasználói regisztráció és bejelentkezés</a:t>
          </a:r>
          <a:endParaRPr lang="en-US"/>
        </a:p>
      </dgm:t>
    </dgm:pt>
    <dgm:pt modelId="{73164882-4384-42D9-BB38-213DF8282F94}" type="parTrans" cxnId="{7FBE34A3-1E0A-42A5-ADF1-F94EF0220C24}">
      <dgm:prSet/>
      <dgm:spPr/>
      <dgm:t>
        <a:bodyPr/>
        <a:lstStyle/>
        <a:p>
          <a:endParaRPr lang="en-US"/>
        </a:p>
      </dgm:t>
    </dgm:pt>
    <dgm:pt modelId="{FEB83D03-4B76-4B94-A859-5655DE0CED98}" type="sibTrans" cxnId="{7FBE34A3-1E0A-42A5-ADF1-F94EF0220C24}">
      <dgm:prSet/>
      <dgm:spPr/>
      <dgm:t>
        <a:bodyPr/>
        <a:lstStyle/>
        <a:p>
          <a:endParaRPr lang="en-US"/>
        </a:p>
      </dgm:t>
    </dgm:pt>
    <dgm:pt modelId="{2B37369D-B61E-4541-A079-3730CEC3F199}">
      <dgm:prSet/>
      <dgm:spPr/>
      <dgm:t>
        <a:bodyPr/>
        <a:lstStyle/>
        <a:p>
          <a:r>
            <a:rPr lang="hu-HU" b="1"/>
            <a:t>Kriptovaluták megjelenítése és rendezése</a:t>
          </a:r>
          <a:endParaRPr lang="en-US"/>
        </a:p>
      </dgm:t>
    </dgm:pt>
    <dgm:pt modelId="{7D9D0B33-1357-439D-891F-9C73FBB276FA}" type="parTrans" cxnId="{98B13419-BEFF-4593-9C6F-B6B1633B1B8C}">
      <dgm:prSet/>
      <dgm:spPr/>
      <dgm:t>
        <a:bodyPr/>
        <a:lstStyle/>
        <a:p>
          <a:endParaRPr lang="en-US"/>
        </a:p>
      </dgm:t>
    </dgm:pt>
    <dgm:pt modelId="{DBB7D912-0F4B-455A-B771-B3EFBDE24954}" type="sibTrans" cxnId="{98B13419-BEFF-4593-9C6F-B6B1633B1B8C}">
      <dgm:prSet/>
      <dgm:spPr/>
      <dgm:t>
        <a:bodyPr/>
        <a:lstStyle/>
        <a:p>
          <a:endParaRPr lang="en-US"/>
        </a:p>
      </dgm:t>
    </dgm:pt>
    <dgm:pt modelId="{FDEB966A-D202-457D-AA34-785714A6D1FB}">
      <dgm:prSet/>
      <dgm:spPr/>
      <dgm:t>
        <a:bodyPr/>
        <a:lstStyle/>
        <a:p>
          <a:r>
            <a:rPr lang="hu-HU" b="1"/>
            <a:t>Kedvencek kezelése</a:t>
          </a:r>
          <a:endParaRPr lang="en-US"/>
        </a:p>
      </dgm:t>
    </dgm:pt>
    <dgm:pt modelId="{C292C2E0-2843-4A00-89A4-A5FFBC320233}" type="parTrans" cxnId="{7C519855-C949-40E4-AAFA-4C0BDB7CC8C2}">
      <dgm:prSet/>
      <dgm:spPr/>
      <dgm:t>
        <a:bodyPr/>
        <a:lstStyle/>
        <a:p>
          <a:endParaRPr lang="en-US"/>
        </a:p>
      </dgm:t>
    </dgm:pt>
    <dgm:pt modelId="{8C4F061A-FA57-44B3-AC33-4D2554AE0100}" type="sibTrans" cxnId="{7C519855-C949-40E4-AAFA-4C0BDB7CC8C2}">
      <dgm:prSet/>
      <dgm:spPr/>
      <dgm:t>
        <a:bodyPr/>
        <a:lstStyle/>
        <a:p>
          <a:endParaRPr lang="en-US"/>
        </a:p>
      </dgm:t>
    </dgm:pt>
    <dgm:pt modelId="{835945DB-C5FD-474A-ADAB-258C8FEDF989}">
      <dgm:prSet/>
      <dgm:spPr/>
      <dgm:t>
        <a:bodyPr/>
        <a:lstStyle/>
        <a:p>
          <a:r>
            <a:rPr lang="hu-HU" b="1"/>
            <a:t>Árhoz kötött értesítések beállítása</a:t>
          </a:r>
          <a:endParaRPr lang="en-US"/>
        </a:p>
      </dgm:t>
    </dgm:pt>
    <dgm:pt modelId="{C73F14CF-87ED-4868-BBCE-401EA88C2A7E}" type="parTrans" cxnId="{0962E288-1F5C-40F5-A362-19262A607997}">
      <dgm:prSet/>
      <dgm:spPr/>
      <dgm:t>
        <a:bodyPr/>
        <a:lstStyle/>
        <a:p>
          <a:endParaRPr lang="en-US"/>
        </a:p>
      </dgm:t>
    </dgm:pt>
    <dgm:pt modelId="{68EF2F52-EB6C-442A-B342-DDD6BA2B7A8E}" type="sibTrans" cxnId="{0962E288-1F5C-40F5-A362-19262A607997}">
      <dgm:prSet/>
      <dgm:spPr/>
      <dgm:t>
        <a:bodyPr/>
        <a:lstStyle/>
        <a:p>
          <a:endParaRPr lang="en-US"/>
        </a:p>
      </dgm:t>
    </dgm:pt>
    <dgm:pt modelId="{344B8C6F-8756-4C32-8E5F-E19DB2F71D1E}">
      <dgm:prSet/>
      <dgm:spPr/>
      <dgm:t>
        <a:bodyPr/>
        <a:lstStyle/>
        <a:p>
          <a:r>
            <a:rPr lang="hu-HU" b="1"/>
            <a:t>Automatikus árfrissítések a CoinGecko API-tól</a:t>
          </a:r>
          <a:endParaRPr lang="en-US"/>
        </a:p>
      </dgm:t>
    </dgm:pt>
    <dgm:pt modelId="{1621A331-4647-4D8A-A3E1-62EFC53108D5}" type="parTrans" cxnId="{A3E0AD7F-1421-40C7-9478-0A11B1779937}">
      <dgm:prSet/>
      <dgm:spPr/>
      <dgm:t>
        <a:bodyPr/>
        <a:lstStyle/>
        <a:p>
          <a:endParaRPr lang="en-US"/>
        </a:p>
      </dgm:t>
    </dgm:pt>
    <dgm:pt modelId="{C6025EAA-5C5E-4E0B-88CF-EE5DFD70BE04}" type="sibTrans" cxnId="{A3E0AD7F-1421-40C7-9478-0A11B1779937}">
      <dgm:prSet/>
      <dgm:spPr/>
      <dgm:t>
        <a:bodyPr/>
        <a:lstStyle/>
        <a:p>
          <a:endParaRPr lang="en-US"/>
        </a:p>
      </dgm:t>
    </dgm:pt>
    <dgm:pt modelId="{E471B186-26EF-45AE-9D6E-786546ABFD25}" type="pres">
      <dgm:prSet presAssocID="{D281E5FE-692E-4001-A78A-071682FF5148}" presName="Name0" presStyleCnt="0">
        <dgm:presLayoutVars>
          <dgm:dir/>
          <dgm:animLvl val="lvl"/>
          <dgm:resizeHandles val="exact"/>
        </dgm:presLayoutVars>
      </dgm:prSet>
      <dgm:spPr/>
    </dgm:pt>
    <dgm:pt modelId="{6B897D5B-FC3F-449B-8A8D-154031AEA231}" type="pres">
      <dgm:prSet presAssocID="{9F68BBEB-618A-487F-B266-DE776BAB4A09}" presName="boxAndChildren" presStyleCnt="0"/>
      <dgm:spPr/>
    </dgm:pt>
    <dgm:pt modelId="{DD1F1C80-44FF-446A-8A1F-29BBB240EDA6}" type="pres">
      <dgm:prSet presAssocID="{9F68BBEB-618A-487F-B266-DE776BAB4A09}" presName="parentTextBox" presStyleLbl="node1" presStyleIdx="0" presStyleCnt="2"/>
      <dgm:spPr/>
    </dgm:pt>
    <dgm:pt modelId="{885A5691-E224-4713-87E2-0C0AF1968D29}" type="pres">
      <dgm:prSet presAssocID="{9F68BBEB-618A-487F-B266-DE776BAB4A09}" presName="entireBox" presStyleLbl="node1" presStyleIdx="0" presStyleCnt="2"/>
      <dgm:spPr/>
    </dgm:pt>
    <dgm:pt modelId="{AB538641-B247-407E-B46E-11FA24F195C2}" type="pres">
      <dgm:prSet presAssocID="{9F68BBEB-618A-487F-B266-DE776BAB4A09}" presName="descendantBox" presStyleCnt="0"/>
      <dgm:spPr/>
    </dgm:pt>
    <dgm:pt modelId="{D9608B74-59F0-45B1-AB2A-FA749F6D9E90}" type="pres">
      <dgm:prSet presAssocID="{36C5F769-BD7C-4CC9-9FB8-5B2C7959C9C4}" presName="childTextBox" presStyleLbl="fgAccFollowNode1" presStyleIdx="0" presStyleCnt="5">
        <dgm:presLayoutVars>
          <dgm:bulletEnabled val="1"/>
        </dgm:presLayoutVars>
      </dgm:prSet>
      <dgm:spPr/>
    </dgm:pt>
    <dgm:pt modelId="{0C08B8ED-9EEB-4480-B124-7FA977288321}" type="pres">
      <dgm:prSet presAssocID="{2B37369D-B61E-4541-A079-3730CEC3F199}" presName="childTextBox" presStyleLbl="fgAccFollowNode1" presStyleIdx="1" presStyleCnt="5">
        <dgm:presLayoutVars>
          <dgm:bulletEnabled val="1"/>
        </dgm:presLayoutVars>
      </dgm:prSet>
      <dgm:spPr/>
    </dgm:pt>
    <dgm:pt modelId="{90EB3EEB-F5A9-4872-B39B-D842EB0F297C}" type="pres">
      <dgm:prSet presAssocID="{FDEB966A-D202-457D-AA34-785714A6D1FB}" presName="childTextBox" presStyleLbl="fgAccFollowNode1" presStyleIdx="2" presStyleCnt="5">
        <dgm:presLayoutVars>
          <dgm:bulletEnabled val="1"/>
        </dgm:presLayoutVars>
      </dgm:prSet>
      <dgm:spPr/>
    </dgm:pt>
    <dgm:pt modelId="{225A44D6-E37D-480D-9EB8-40337BC827B6}" type="pres">
      <dgm:prSet presAssocID="{835945DB-C5FD-474A-ADAB-258C8FEDF989}" presName="childTextBox" presStyleLbl="fgAccFollowNode1" presStyleIdx="3" presStyleCnt="5">
        <dgm:presLayoutVars>
          <dgm:bulletEnabled val="1"/>
        </dgm:presLayoutVars>
      </dgm:prSet>
      <dgm:spPr/>
    </dgm:pt>
    <dgm:pt modelId="{B836EDA9-9099-42E2-A5BC-01A3DA58946F}" type="pres">
      <dgm:prSet presAssocID="{344B8C6F-8756-4C32-8E5F-E19DB2F71D1E}" presName="childTextBox" presStyleLbl="fgAccFollowNode1" presStyleIdx="4" presStyleCnt="5">
        <dgm:presLayoutVars>
          <dgm:bulletEnabled val="1"/>
        </dgm:presLayoutVars>
      </dgm:prSet>
      <dgm:spPr/>
    </dgm:pt>
    <dgm:pt modelId="{93771299-96AE-4EEB-85CB-851F87BBBEBA}" type="pres">
      <dgm:prSet presAssocID="{C21EA863-5A2D-4D33-8CB1-767013A5556C}" presName="sp" presStyleCnt="0"/>
      <dgm:spPr/>
    </dgm:pt>
    <dgm:pt modelId="{923F325A-006F-4ECC-8CAC-B42B3BE993D0}" type="pres">
      <dgm:prSet presAssocID="{4964BB05-19EC-4041-89DE-5760DC4B3575}" presName="arrowAndChildren" presStyleCnt="0"/>
      <dgm:spPr/>
    </dgm:pt>
    <dgm:pt modelId="{4E1AFEFF-12C4-4777-9BB7-BDD13D90ACAD}" type="pres">
      <dgm:prSet presAssocID="{4964BB05-19EC-4041-89DE-5760DC4B3575}" presName="parentTextArrow" presStyleLbl="node1" presStyleIdx="1" presStyleCnt="2"/>
      <dgm:spPr/>
    </dgm:pt>
  </dgm:ptLst>
  <dgm:cxnLst>
    <dgm:cxn modelId="{98B13419-BEFF-4593-9C6F-B6B1633B1B8C}" srcId="{9F68BBEB-618A-487F-B266-DE776BAB4A09}" destId="{2B37369D-B61E-4541-A079-3730CEC3F199}" srcOrd="1" destOrd="0" parTransId="{7D9D0B33-1357-439D-891F-9C73FBB276FA}" sibTransId="{DBB7D912-0F4B-455A-B771-B3EFBDE24954}"/>
    <dgm:cxn modelId="{E3ECF03A-98DF-4C45-84AE-D80833172D48}" type="presOf" srcId="{4964BB05-19EC-4041-89DE-5760DC4B3575}" destId="{4E1AFEFF-12C4-4777-9BB7-BDD13D90ACAD}" srcOrd="0" destOrd="0" presId="urn:microsoft.com/office/officeart/2005/8/layout/process4"/>
    <dgm:cxn modelId="{6D064843-D618-4D1E-938B-4A48993EB154}" type="presOf" srcId="{FDEB966A-D202-457D-AA34-785714A6D1FB}" destId="{90EB3EEB-F5A9-4872-B39B-D842EB0F297C}" srcOrd="0" destOrd="0" presId="urn:microsoft.com/office/officeart/2005/8/layout/process4"/>
    <dgm:cxn modelId="{AEBB3F48-050D-45AF-AAB1-D09CDC692663}" srcId="{D281E5FE-692E-4001-A78A-071682FF5148}" destId="{4964BB05-19EC-4041-89DE-5760DC4B3575}" srcOrd="0" destOrd="0" parTransId="{4D7BB5B1-1968-40B5-9B63-DBAEBCD16648}" sibTransId="{C21EA863-5A2D-4D33-8CB1-767013A5556C}"/>
    <dgm:cxn modelId="{4C075D72-AA8C-4A54-AB1A-FEFA80B11EA0}" type="presOf" srcId="{9F68BBEB-618A-487F-B266-DE776BAB4A09}" destId="{885A5691-E224-4713-87E2-0C0AF1968D29}" srcOrd="1" destOrd="0" presId="urn:microsoft.com/office/officeart/2005/8/layout/process4"/>
    <dgm:cxn modelId="{FC1A0654-0BA3-496D-9C5C-53FD292595D6}" type="presOf" srcId="{9F68BBEB-618A-487F-B266-DE776BAB4A09}" destId="{DD1F1C80-44FF-446A-8A1F-29BBB240EDA6}" srcOrd="0" destOrd="0" presId="urn:microsoft.com/office/officeart/2005/8/layout/process4"/>
    <dgm:cxn modelId="{7C519855-C949-40E4-AAFA-4C0BDB7CC8C2}" srcId="{9F68BBEB-618A-487F-B266-DE776BAB4A09}" destId="{FDEB966A-D202-457D-AA34-785714A6D1FB}" srcOrd="2" destOrd="0" parTransId="{C292C2E0-2843-4A00-89A4-A5FFBC320233}" sibTransId="{8C4F061A-FA57-44B3-AC33-4D2554AE0100}"/>
    <dgm:cxn modelId="{A3E0AD7F-1421-40C7-9478-0A11B1779937}" srcId="{9F68BBEB-618A-487F-B266-DE776BAB4A09}" destId="{344B8C6F-8756-4C32-8E5F-E19DB2F71D1E}" srcOrd="4" destOrd="0" parTransId="{1621A331-4647-4D8A-A3E1-62EFC53108D5}" sibTransId="{C6025EAA-5C5E-4E0B-88CF-EE5DFD70BE04}"/>
    <dgm:cxn modelId="{0962E288-1F5C-40F5-A362-19262A607997}" srcId="{9F68BBEB-618A-487F-B266-DE776BAB4A09}" destId="{835945DB-C5FD-474A-ADAB-258C8FEDF989}" srcOrd="3" destOrd="0" parTransId="{C73F14CF-87ED-4868-BBCE-401EA88C2A7E}" sibTransId="{68EF2F52-EB6C-442A-B342-DDD6BA2B7A8E}"/>
    <dgm:cxn modelId="{D789228E-E2CE-489B-86A1-DDCCA746C23B}" type="presOf" srcId="{36C5F769-BD7C-4CC9-9FB8-5B2C7959C9C4}" destId="{D9608B74-59F0-45B1-AB2A-FA749F6D9E90}" srcOrd="0" destOrd="0" presId="urn:microsoft.com/office/officeart/2005/8/layout/process4"/>
    <dgm:cxn modelId="{1ED5A19D-96C9-44D5-9CF4-045BD607A228}" type="presOf" srcId="{D281E5FE-692E-4001-A78A-071682FF5148}" destId="{E471B186-26EF-45AE-9D6E-786546ABFD25}" srcOrd="0" destOrd="0" presId="urn:microsoft.com/office/officeart/2005/8/layout/process4"/>
    <dgm:cxn modelId="{7FBE34A3-1E0A-42A5-ADF1-F94EF0220C24}" srcId="{9F68BBEB-618A-487F-B266-DE776BAB4A09}" destId="{36C5F769-BD7C-4CC9-9FB8-5B2C7959C9C4}" srcOrd="0" destOrd="0" parTransId="{73164882-4384-42D9-BB38-213DF8282F94}" sibTransId="{FEB83D03-4B76-4B94-A859-5655DE0CED98}"/>
    <dgm:cxn modelId="{0F4459D5-C167-4F03-B2D3-4E1154ED31D9}" type="presOf" srcId="{835945DB-C5FD-474A-ADAB-258C8FEDF989}" destId="{225A44D6-E37D-480D-9EB8-40337BC827B6}" srcOrd="0" destOrd="0" presId="urn:microsoft.com/office/officeart/2005/8/layout/process4"/>
    <dgm:cxn modelId="{E2B0CAE2-21AD-4D4E-B8C3-9AED0A4D18DF}" type="presOf" srcId="{344B8C6F-8756-4C32-8E5F-E19DB2F71D1E}" destId="{B836EDA9-9099-42E2-A5BC-01A3DA58946F}" srcOrd="0" destOrd="0" presId="urn:microsoft.com/office/officeart/2005/8/layout/process4"/>
    <dgm:cxn modelId="{B4AA01F1-3171-4459-94EF-8ED641830F66}" srcId="{D281E5FE-692E-4001-A78A-071682FF5148}" destId="{9F68BBEB-618A-487F-B266-DE776BAB4A09}" srcOrd="1" destOrd="0" parTransId="{25E2875B-0724-4D19-9B2E-4770CB89E095}" sibTransId="{374D2F00-1673-49A8-8CED-F5C61AE2F015}"/>
    <dgm:cxn modelId="{7067F9FA-386A-418A-BC26-16CE3374B132}" type="presOf" srcId="{2B37369D-B61E-4541-A079-3730CEC3F199}" destId="{0C08B8ED-9EEB-4480-B124-7FA977288321}" srcOrd="0" destOrd="0" presId="urn:microsoft.com/office/officeart/2005/8/layout/process4"/>
    <dgm:cxn modelId="{43B641F8-AF21-4862-B7E2-04D82303B9D9}" type="presParOf" srcId="{E471B186-26EF-45AE-9D6E-786546ABFD25}" destId="{6B897D5B-FC3F-449B-8A8D-154031AEA231}" srcOrd="0" destOrd="0" presId="urn:microsoft.com/office/officeart/2005/8/layout/process4"/>
    <dgm:cxn modelId="{554D1870-5893-4E4E-91A7-0AE337D405BC}" type="presParOf" srcId="{6B897D5B-FC3F-449B-8A8D-154031AEA231}" destId="{DD1F1C80-44FF-446A-8A1F-29BBB240EDA6}" srcOrd="0" destOrd="0" presId="urn:microsoft.com/office/officeart/2005/8/layout/process4"/>
    <dgm:cxn modelId="{16BCF4EE-2BD7-4389-9EF1-5B95F08E0C29}" type="presParOf" srcId="{6B897D5B-FC3F-449B-8A8D-154031AEA231}" destId="{885A5691-E224-4713-87E2-0C0AF1968D29}" srcOrd="1" destOrd="0" presId="urn:microsoft.com/office/officeart/2005/8/layout/process4"/>
    <dgm:cxn modelId="{717242F6-E5D0-4E1C-B072-150B59C0D5A0}" type="presParOf" srcId="{6B897D5B-FC3F-449B-8A8D-154031AEA231}" destId="{AB538641-B247-407E-B46E-11FA24F195C2}" srcOrd="2" destOrd="0" presId="urn:microsoft.com/office/officeart/2005/8/layout/process4"/>
    <dgm:cxn modelId="{2AF18897-CDB9-43A0-A57F-F145920F1AEC}" type="presParOf" srcId="{AB538641-B247-407E-B46E-11FA24F195C2}" destId="{D9608B74-59F0-45B1-AB2A-FA749F6D9E90}" srcOrd="0" destOrd="0" presId="urn:microsoft.com/office/officeart/2005/8/layout/process4"/>
    <dgm:cxn modelId="{B565BDF2-F941-4DD7-9BFC-936B3FAF3F89}" type="presParOf" srcId="{AB538641-B247-407E-B46E-11FA24F195C2}" destId="{0C08B8ED-9EEB-4480-B124-7FA977288321}" srcOrd="1" destOrd="0" presId="urn:microsoft.com/office/officeart/2005/8/layout/process4"/>
    <dgm:cxn modelId="{1B0E0019-428E-4ADB-B630-26B352912B95}" type="presParOf" srcId="{AB538641-B247-407E-B46E-11FA24F195C2}" destId="{90EB3EEB-F5A9-4872-B39B-D842EB0F297C}" srcOrd="2" destOrd="0" presId="urn:microsoft.com/office/officeart/2005/8/layout/process4"/>
    <dgm:cxn modelId="{D865120D-58F2-4835-8FEA-F3A656B6EACD}" type="presParOf" srcId="{AB538641-B247-407E-B46E-11FA24F195C2}" destId="{225A44D6-E37D-480D-9EB8-40337BC827B6}" srcOrd="3" destOrd="0" presId="urn:microsoft.com/office/officeart/2005/8/layout/process4"/>
    <dgm:cxn modelId="{0DA42722-803F-4A96-86F4-3DE8032E2AC4}" type="presParOf" srcId="{AB538641-B247-407E-B46E-11FA24F195C2}" destId="{B836EDA9-9099-42E2-A5BC-01A3DA58946F}" srcOrd="4" destOrd="0" presId="urn:microsoft.com/office/officeart/2005/8/layout/process4"/>
    <dgm:cxn modelId="{41AEFC6D-AAB0-4F40-ACFB-B4366C0D3E1A}" type="presParOf" srcId="{E471B186-26EF-45AE-9D6E-786546ABFD25}" destId="{93771299-96AE-4EEB-85CB-851F87BBBEBA}" srcOrd="1" destOrd="0" presId="urn:microsoft.com/office/officeart/2005/8/layout/process4"/>
    <dgm:cxn modelId="{F7B9E169-B7BD-453E-BD3C-F6984C84C6C6}" type="presParOf" srcId="{E471B186-26EF-45AE-9D6E-786546ABFD25}" destId="{923F325A-006F-4ECC-8CAC-B42B3BE993D0}" srcOrd="2" destOrd="0" presId="urn:microsoft.com/office/officeart/2005/8/layout/process4"/>
    <dgm:cxn modelId="{55B9C5E4-F486-4A09-B1AB-2881D9ED2F78}" type="presParOf" srcId="{923F325A-006F-4ECC-8CAC-B42B3BE993D0}" destId="{4E1AFEFF-12C4-4777-9BB7-BDD13D90ACA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BE7353-1118-4429-B526-39CDEA37B13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1E7CB52-2EDE-4A4D-9058-A3A930F30429}">
      <dgm:prSet/>
      <dgm:spPr/>
      <dgm:t>
        <a:bodyPr/>
        <a:lstStyle/>
        <a:p>
          <a:r>
            <a:rPr lang="hu-HU" b="1" baseline="0"/>
            <a:t>Regisztráció:</a:t>
          </a:r>
          <a:endParaRPr lang="en-US"/>
        </a:p>
      </dgm:t>
    </dgm:pt>
    <dgm:pt modelId="{0560A2E2-3914-498F-8D79-9D89FBF4A9CE}" type="parTrans" cxnId="{4A025840-1048-4AB7-AEE8-3B0FFE2DB46B}">
      <dgm:prSet/>
      <dgm:spPr/>
      <dgm:t>
        <a:bodyPr/>
        <a:lstStyle/>
        <a:p>
          <a:endParaRPr lang="en-US"/>
        </a:p>
      </dgm:t>
    </dgm:pt>
    <dgm:pt modelId="{DFE19390-5A78-4969-8F9B-8E9262E44E71}" type="sibTrans" cxnId="{4A025840-1048-4AB7-AEE8-3B0FFE2DB46B}">
      <dgm:prSet/>
      <dgm:spPr/>
      <dgm:t>
        <a:bodyPr/>
        <a:lstStyle/>
        <a:p>
          <a:endParaRPr lang="en-US"/>
        </a:p>
      </dgm:t>
    </dgm:pt>
    <dgm:pt modelId="{0EE66783-F429-4A74-9A8C-892F8C18945E}">
      <dgm:prSet/>
      <dgm:spPr/>
      <dgm:t>
        <a:bodyPr/>
        <a:lstStyle/>
        <a:p>
          <a:r>
            <a:rPr lang="hu-HU" b="1" baseline="0"/>
            <a:t>Egyedi felhasználónév és email ellenőrzése</a:t>
          </a:r>
          <a:endParaRPr lang="en-US"/>
        </a:p>
      </dgm:t>
    </dgm:pt>
    <dgm:pt modelId="{BF66EA17-D1B3-460E-A089-E55885BF9613}" type="parTrans" cxnId="{A5390AE5-93BA-4A1E-9485-12DF1FEA90C9}">
      <dgm:prSet/>
      <dgm:spPr/>
      <dgm:t>
        <a:bodyPr/>
        <a:lstStyle/>
        <a:p>
          <a:endParaRPr lang="en-US"/>
        </a:p>
      </dgm:t>
    </dgm:pt>
    <dgm:pt modelId="{21F2C87A-C1D3-479F-AD25-41A75430D9CE}" type="sibTrans" cxnId="{A5390AE5-93BA-4A1E-9485-12DF1FEA90C9}">
      <dgm:prSet/>
      <dgm:spPr/>
      <dgm:t>
        <a:bodyPr/>
        <a:lstStyle/>
        <a:p>
          <a:endParaRPr lang="en-US"/>
        </a:p>
      </dgm:t>
    </dgm:pt>
    <dgm:pt modelId="{26E69B40-D103-452E-B940-FBBFA242A1C2}">
      <dgm:prSet/>
      <dgm:spPr/>
      <dgm:t>
        <a:bodyPr/>
        <a:lstStyle/>
        <a:p>
          <a:r>
            <a:rPr lang="hu-HU" b="1" baseline="0"/>
            <a:t>Jelszó hashelése a password_hash() függvénnyel</a:t>
          </a:r>
          <a:endParaRPr lang="en-US"/>
        </a:p>
      </dgm:t>
    </dgm:pt>
    <dgm:pt modelId="{FBA8D780-D0F4-4857-9310-761AD86E9DCE}" type="parTrans" cxnId="{A10C7F22-E8F5-4B21-A246-0617644BB0C4}">
      <dgm:prSet/>
      <dgm:spPr/>
      <dgm:t>
        <a:bodyPr/>
        <a:lstStyle/>
        <a:p>
          <a:endParaRPr lang="en-US"/>
        </a:p>
      </dgm:t>
    </dgm:pt>
    <dgm:pt modelId="{A42C553E-9ACA-49A0-984A-B86217911FAA}" type="sibTrans" cxnId="{A10C7F22-E8F5-4B21-A246-0617644BB0C4}">
      <dgm:prSet/>
      <dgm:spPr/>
      <dgm:t>
        <a:bodyPr/>
        <a:lstStyle/>
        <a:p>
          <a:endParaRPr lang="en-US"/>
        </a:p>
      </dgm:t>
    </dgm:pt>
    <dgm:pt modelId="{9A6F667E-8DCF-485D-A893-52261A2B45ED}">
      <dgm:prSet/>
      <dgm:spPr/>
      <dgm:t>
        <a:bodyPr/>
        <a:lstStyle/>
        <a:p>
          <a:r>
            <a:rPr lang="hu-HU" b="1" baseline="0"/>
            <a:t>Bejelentkezés:</a:t>
          </a:r>
          <a:endParaRPr lang="en-US"/>
        </a:p>
      </dgm:t>
    </dgm:pt>
    <dgm:pt modelId="{9C606E68-1E28-4AFD-A2F3-1B2A5091CF35}" type="parTrans" cxnId="{3004CD66-7073-484D-9C5C-DE1AA50F3476}">
      <dgm:prSet/>
      <dgm:spPr/>
      <dgm:t>
        <a:bodyPr/>
        <a:lstStyle/>
        <a:p>
          <a:endParaRPr lang="en-US"/>
        </a:p>
      </dgm:t>
    </dgm:pt>
    <dgm:pt modelId="{C3E15D3E-4641-473C-A7D2-716D2CC6110B}" type="sibTrans" cxnId="{3004CD66-7073-484D-9C5C-DE1AA50F3476}">
      <dgm:prSet/>
      <dgm:spPr/>
      <dgm:t>
        <a:bodyPr/>
        <a:lstStyle/>
        <a:p>
          <a:endParaRPr lang="en-US"/>
        </a:p>
      </dgm:t>
    </dgm:pt>
    <dgm:pt modelId="{567C9916-E831-4900-A958-3080C7A5D81F}">
      <dgm:prSet/>
      <dgm:spPr/>
      <dgm:t>
        <a:bodyPr/>
        <a:lstStyle/>
        <a:p>
          <a:r>
            <a:rPr lang="hu-HU" b="1" baseline="0"/>
            <a:t>Email/jelszó kombináció validálása</a:t>
          </a:r>
          <a:endParaRPr lang="en-US"/>
        </a:p>
      </dgm:t>
    </dgm:pt>
    <dgm:pt modelId="{9F9B6A33-171C-4CD4-A81D-A4300F598EE7}" type="parTrans" cxnId="{8528CB77-711C-4DC1-AC1D-54E1C41F9130}">
      <dgm:prSet/>
      <dgm:spPr/>
      <dgm:t>
        <a:bodyPr/>
        <a:lstStyle/>
        <a:p>
          <a:endParaRPr lang="en-US"/>
        </a:p>
      </dgm:t>
    </dgm:pt>
    <dgm:pt modelId="{B132E8AC-6A46-4757-B883-A8D0EA96A6F3}" type="sibTrans" cxnId="{8528CB77-711C-4DC1-AC1D-54E1C41F9130}">
      <dgm:prSet/>
      <dgm:spPr/>
      <dgm:t>
        <a:bodyPr/>
        <a:lstStyle/>
        <a:p>
          <a:endParaRPr lang="en-US"/>
        </a:p>
      </dgm:t>
    </dgm:pt>
    <dgm:pt modelId="{56E148E3-9022-4DCB-9203-7510A8810960}">
      <dgm:prSet/>
      <dgm:spPr/>
      <dgm:t>
        <a:bodyPr/>
        <a:lstStyle/>
        <a:p>
          <a:r>
            <a:rPr lang="hu-HU" b="1" baseline="0"/>
            <a:t>$_SESSION['user_id'] beállítása siker esetén</a:t>
          </a:r>
          <a:endParaRPr lang="en-US"/>
        </a:p>
      </dgm:t>
    </dgm:pt>
    <dgm:pt modelId="{4BF0CA27-D403-4622-8BB2-1EC55C7ACEF3}" type="parTrans" cxnId="{DB7EC77D-509E-440C-B08C-8507282BDC3D}">
      <dgm:prSet/>
      <dgm:spPr/>
      <dgm:t>
        <a:bodyPr/>
        <a:lstStyle/>
        <a:p>
          <a:endParaRPr lang="en-US"/>
        </a:p>
      </dgm:t>
    </dgm:pt>
    <dgm:pt modelId="{B51CD708-33A6-41A2-8AC9-479C2F5E3118}" type="sibTrans" cxnId="{DB7EC77D-509E-440C-B08C-8507282BDC3D}">
      <dgm:prSet/>
      <dgm:spPr/>
      <dgm:t>
        <a:bodyPr/>
        <a:lstStyle/>
        <a:p>
          <a:endParaRPr lang="en-US"/>
        </a:p>
      </dgm:t>
    </dgm:pt>
    <dgm:pt modelId="{EF520311-627F-4A63-92F7-B74A7E7103D5}">
      <dgm:prSet/>
      <dgm:spPr/>
      <dgm:t>
        <a:bodyPr/>
        <a:lstStyle/>
        <a:p>
          <a:r>
            <a:rPr lang="hu-HU" b="1" baseline="0"/>
            <a:t>Kijelentkezés:</a:t>
          </a:r>
          <a:endParaRPr lang="en-US"/>
        </a:p>
      </dgm:t>
    </dgm:pt>
    <dgm:pt modelId="{1530632B-D9C6-4A47-808D-73CA4DDFD96A}" type="parTrans" cxnId="{AB0B0F01-82F9-431A-8859-3022C9165B3A}">
      <dgm:prSet/>
      <dgm:spPr/>
      <dgm:t>
        <a:bodyPr/>
        <a:lstStyle/>
        <a:p>
          <a:endParaRPr lang="en-US"/>
        </a:p>
      </dgm:t>
    </dgm:pt>
    <dgm:pt modelId="{157F29B2-C287-40F0-91C6-747B5E2E0DF5}" type="sibTrans" cxnId="{AB0B0F01-82F9-431A-8859-3022C9165B3A}">
      <dgm:prSet/>
      <dgm:spPr/>
      <dgm:t>
        <a:bodyPr/>
        <a:lstStyle/>
        <a:p>
          <a:endParaRPr lang="en-US"/>
        </a:p>
      </dgm:t>
    </dgm:pt>
    <dgm:pt modelId="{9EAFFE4E-6BB5-4FBE-94B0-136E10F3EA0D}">
      <dgm:prSet/>
      <dgm:spPr/>
      <dgm:t>
        <a:bodyPr/>
        <a:lstStyle/>
        <a:p>
          <a:r>
            <a:rPr lang="hu-HU" b="1" baseline="0"/>
            <a:t>Munkamenet megszüntetése, átirányítás a bejelentkezéshez</a:t>
          </a:r>
          <a:endParaRPr lang="en-US"/>
        </a:p>
      </dgm:t>
    </dgm:pt>
    <dgm:pt modelId="{0E760EAD-5D11-4E5E-AA6D-35F8AB0877CC}" type="parTrans" cxnId="{A9ADEC4E-31CE-4521-9E61-C4C7CF62D135}">
      <dgm:prSet/>
      <dgm:spPr/>
      <dgm:t>
        <a:bodyPr/>
        <a:lstStyle/>
        <a:p>
          <a:endParaRPr lang="en-US"/>
        </a:p>
      </dgm:t>
    </dgm:pt>
    <dgm:pt modelId="{4002D4BF-2848-4A1F-8D52-8FC5E7E635FA}" type="sibTrans" cxnId="{A9ADEC4E-31CE-4521-9E61-C4C7CF62D135}">
      <dgm:prSet/>
      <dgm:spPr/>
      <dgm:t>
        <a:bodyPr/>
        <a:lstStyle/>
        <a:p>
          <a:endParaRPr lang="en-US"/>
        </a:p>
      </dgm:t>
    </dgm:pt>
    <dgm:pt modelId="{A039DC3D-06AE-431C-B43E-A67B54F44B29}" type="pres">
      <dgm:prSet presAssocID="{79BE7353-1118-4429-B526-39CDEA37B134}" presName="Name0" presStyleCnt="0">
        <dgm:presLayoutVars>
          <dgm:dir/>
          <dgm:animLvl val="lvl"/>
          <dgm:resizeHandles val="exact"/>
        </dgm:presLayoutVars>
      </dgm:prSet>
      <dgm:spPr/>
    </dgm:pt>
    <dgm:pt modelId="{FA23EC45-029B-45A2-AC61-D1145D20BE25}" type="pres">
      <dgm:prSet presAssocID="{81E7CB52-2EDE-4A4D-9058-A3A930F30429}" presName="composite" presStyleCnt="0"/>
      <dgm:spPr/>
    </dgm:pt>
    <dgm:pt modelId="{5A09BF2D-9380-47DD-9A82-22C4448DCFB1}" type="pres">
      <dgm:prSet presAssocID="{81E7CB52-2EDE-4A4D-9058-A3A930F3042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B72FA9B-EA18-42B4-93D2-27B9F1EBCC16}" type="pres">
      <dgm:prSet presAssocID="{81E7CB52-2EDE-4A4D-9058-A3A930F30429}" presName="desTx" presStyleLbl="alignAccFollowNode1" presStyleIdx="0" presStyleCnt="3">
        <dgm:presLayoutVars>
          <dgm:bulletEnabled val="1"/>
        </dgm:presLayoutVars>
      </dgm:prSet>
      <dgm:spPr/>
    </dgm:pt>
    <dgm:pt modelId="{08D65F4A-19E0-4ED6-83B2-2755B9297B04}" type="pres">
      <dgm:prSet presAssocID="{DFE19390-5A78-4969-8F9B-8E9262E44E71}" presName="space" presStyleCnt="0"/>
      <dgm:spPr/>
    </dgm:pt>
    <dgm:pt modelId="{97698C01-6104-4CF4-BB5F-C60F31B25658}" type="pres">
      <dgm:prSet presAssocID="{9A6F667E-8DCF-485D-A893-52261A2B45ED}" presName="composite" presStyleCnt="0"/>
      <dgm:spPr/>
    </dgm:pt>
    <dgm:pt modelId="{3FB658FD-8845-415F-BF0B-4E25DF333837}" type="pres">
      <dgm:prSet presAssocID="{9A6F667E-8DCF-485D-A893-52261A2B45E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9F4D4AF-4E57-49D7-A282-316B84A632E2}" type="pres">
      <dgm:prSet presAssocID="{9A6F667E-8DCF-485D-A893-52261A2B45ED}" presName="desTx" presStyleLbl="alignAccFollowNode1" presStyleIdx="1" presStyleCnt="3">
        <dgm:presLayoutVars>
          <dgm:bulletEnabled val="1"/>
        </dgm:presLayoutVars>
      </dgm:prSet>
      <dgm:spPr/>
    </dgm:pt>
    <dgm:pt modelId="{9DB43D85-C5F2-4733-894D-28BF92246352}" type="pres">
      <dgm:prSet presAssocID="{C3E15D3E-4641-473C-A7D2-716D2CC6110B}" presName="space" presStyleCnt="0"/>
      <dgm:spPr/>
    </dgm:pt>
    <dgm:pt modelId="{0F50E95B-B1A6-47DC-B0F7-157A26574A56}" type="pres">
      <dgm:prSet presAssocID="{EF520311-627F-4A63-92F7-B74A7E7103D5}" presName="composite" presStyleCnt="0"/>
      <dgm:spPr/>
    </dgm:pt>
    <dgm:pt modelId="{67EEDF6A-16DD-43EF-85DA-1F3810C78EDE}" type="pres">
      <dgm:prSet presAssocID="{EF520311-627F-4A63-92F7-B74A7E7103D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F9D0501-0007-4B86-BD74-A85AE8BF05A8}" type="pres">
      <dgm:prSet presAssocID="{EF520311-627F-4A63-92F7-B74A7E7103D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B0B0F01-82F9-431A-8859-3022C9165B3A}" srcId="{79BE7353-1118-4429-B526-39CDEA37B134}" destId="{EF520311-627F-4A63-92F7-B74A7E7103D5}" srcOrd="2" destOrd="0" parTransId="{1530632B-D9C6-4A47-808D-73CA4DDFD96A}" sibTransId="{157F29B2-C287-40F0-91C6-747B5E2E0DF5}"/>
    <dgm:cxn modelId="{A10C7F22-E8F5-4B21-A246-0617644BB0C4}" srcId="{81E7CB52-2EDE-4A4D-9058-A3A930F30429}" destId="{26E69B40-D103-452E-B940-FBBFA242A1C2}" srcOrd="1" destOrd="0" parTransId="{FBA8D780-D0F4-4857-9310-761AD86E9DCE}" sibTransId="{A42C553E-9ACA-49A0-984A-B86217911FAA}"/>
    <dgm:cxn modelId="{4A025840-1048-4AB7-AEE8-3B0FFE2DB46B}" srcId="{79BE7353-1118-4429-B526-39CDEA37B134}" destId="{81E7CB52-2EDE-4A4D-9058-A3A930F30429}" srcOrd="0" destOrd="0" parTransId="{0560A2E2-3914-498F-8D79-9D89FBF4A9CE}" sibTransId="{DFE19390-5A78-4969-8F9B-8E9262E44E71}"/>
    <dgm:cxn modelId="{95580966-1E59-4F01-B728-E26D08102E01}" type="presOf" srcId="{9EAFFE4E-6BB5-4FBE-94B0-136E10F3EA0D}" destId="{0F9D0501-0007-4B86-BD74-A85AE8BF05A8}" srcOrd="0" destOrd="0" presId="urn:microsoft.com/office/officeart/2005/8/layout/hList1"/>
    <dgm:cxn modelId="{3004CD66-7073-484D-9C5C-DE1AA50F3476}" srcId="{79BE7353-1118-4429-B526-39CDEA37B134}" destId="{9A6F667E-8DCF-485D-A893-52261A2B45ED}" srcOrd="1" destOrd="0" parTransId="{9C606E68-1E28-4AFD-A2F3-1B2A5091CF35}" sibTransId="{C3E15D3E-4641-473C-A7D2-716D2CC6110B}"/>
    <dgm:cxn modelId="{A9ADEC4E-31CE-4521-9E61-C4C7CF62D135}" srcId="{EF520311-627F-4A63-92F7-B74A7E7103D5}" destId="{9EAFFE4E-6BB5-4FBE-94B0-136E10F3EA0D}" srcOrd="0" destOrd="0" parTransId="{0E760EAD-5D11-4E5E-AA6D-35F8AB0877CC}" sibTransId="{4002D4BF-2848-4A1F-8D52-8FC5E7E635FA}"/>
    <dgm:cxn modelId="{3A99B050-6FBC-4CFB-9DAF-0E9417283232}" type="presOf" srcId="{567C9916-E831-4900-A958-3080C7A5D81F}" destId="{79F4D4AF-4E57-49D7-A282-316B84A632E2}" srcOrd="0" destOrd="0" presId="urn:microsoft.com/office/officeart/2005/8/layout/hList1"/>
    <dgm:cxn modelId="{8528CB77-711C-4DC1-AC1D-54E1C41F9130}" srcId="{9A6F667E-8DCF-485D-A893-52261A2B45ED}" destId="{567C9916-E831-4900-A958-3080C7A5D81F}" srcOrd="0" destOrd="0" parTransId="{9F9B6A33-171C-4CD4-A81D-A4300F598EE7}" sibTransId="{B132E8AC-6A46-4757-B883-A8D0EA96A6F3}"/>
    <dgm:cxn modelId="{4825977C-C810-42FD-A56B-BB46996483CC}" type="presOf" srcId="{79BE7353-1118-4429-B526-39CDEA37B134}" destId="{A039DC3D-06AE-431C-B43E-A67B54F44B29}" srcOrd="0" destOrd="0" presId="urn:microsoft.com/office/officeart/2005/8/layout/hList1"/>
    <dgm:cxn modelId="{DB7EC77D-509E-440C-B08C-8507282BDC3D}" srcId="{9A6F667E-8DCF-485D-A893-52261A2B45ED}" destId="{56E148E3-9022-4DCB-9203-7510A8810960}" srcOrd="1" destOrd="0" parTransId="{4BF0CA27-D403-4622-8BB2-1EC55C7ACEF3}" sibTransId="{B51CD708-33A6-41A2-8AC9-479C2F5E3118}"/>
    <dgm:cxn modelId="{5A875284-FBC5-45B1-ACC4-5410FF1C98C3}" type="presOf" srcId="{0EE66783-F429-4A74-9A8C-892F8C18945E}" destId="{EB72FA9B-EA18-42B4-93D2-27B9F1EBCC16}" srcOrd="0" destOrd="0" presId="urn:microsoft.com/office/officeart/2005/8/layout/hList1"/>
    <dgm:cxn modelId="{4BE1ADC3-DA7F-4FA4-8F3C-72A8B027A77D}" type="presOf" srcId="{56E148E3-9022-4DCB-9203-7510A8810960}" destId="{79F4D4AF-4E57-49D7-A282-316B84A632E2}" srcOrd="0" destOrd="1" presId="urn:microsoft.com/office/officeart/2005/8/layout/hList1"/>
    <dgm:cxn modelId="{2506C8C7-10D3-424F-B045-C5412F4D39DF}" type="presOf" srcId="{81E7CB52-2EDE-4A4D-9058-A3A930F30429}" destId="{5A09BF2D-9380-47DD-9A82-22C4448DCFB1}" srcOrd="0" destOrd="0" presId="urn:microsoft.com/office/officeart/2005/8/layout/hList1"/>
    <dgm:cxn modelId="{EF085ECA-76B8-4096-90A4-EA47C945D1FF}" type="presOf" srcId="{EF520311-627F-4A63-92F7-B74A7E7103D5}" destId="{67EEDF6A-16DD-43EF-85DA-1F3810C78EDE}" srcOrd="0" destOrd="0" presId="urn:microsoft.com/office/officeart/2005/8/layout/hList1"/>
    <dgm:cxn modelId="{88E3D8E4-DF3E-4D56-A008-9F6B6E7EBAE3}" type="presOf" srcId="{26E69B40-D103-452E-B940-FBBFA242A1C2}" destId="{EB72FA9B-EA18-42B4-93D2-27B9F1EBCC16}" srcOrd="0" destOrd="1" presId="urn:microsoft.com/office/officeart/2005/8/layout/hList1"/>
    <dgm:cxn modelId="{A5390AE5-93BA-4A1E-9485-12DF1FEA90C9}" srcId="{81E7CB52-2EDE-4A4D-9058-A3A930F30429}" destId="{0EE66783-F429-4A74-9A8C-892F8C18945E}" srcOrd="0" destOrd="0" parTransId="{BF66EA17-D1B3-460E-A089-E55885BF9613}" sibTransId="{21F2C87A-C1D3-479F-AD25-41A75430D9CE}"/>
    <dgm:cxn modelId="{98AF6FFC-7F4E-4BDE-AB1F-55C3494E4114}" type="presOf" srcId="{9A6F667E-8DCF-485D-A893-52261A2B45ED}" destId="{3FB658FD-8845-415F-BF0B-4E25DF333837}" srcOrd="0" destOrd="0" presId="urn:microsoft.com/office/officeart/2005/8/layout/hList1"/>
    <dgm:cxn modelId="{9B388545-3B2B-4AD3-AD7E-13B57ADBC0A3}" type="presParOf" srcId="{A039DC3D-06AE-431C-B43E-A67B54F44B29}" destId="{FA23EC45-029B-45A2-AC61-D1145D20BE25}" srcOrd="0" destOrd="0" presId="urn:microsoft.com/office/officeart/2005/8/layout/hList1"/>
    <dgm:cxn modelId="{AF4ED87B-5A42-4053-90AF-3EEEF0019A28}" type="presParOf" srcId="{FA23EC45-029B-45A2-AC61-D1145D20BE25}" destId="{5A09BF2D-9380-47DD-9A82-22C4448DCFB1}" srcOrd="0" destOrd="0" presId="urn:microsoft.com/office/officeart/2005/8/layout/hList1"/>
    <dgm:cxn modelId="{2F44F250-D80E-460A-B4E3-864FA69D2D85}" type="presParOf" srcId="{FA23EC45-029B-45A2-AC61-D1145D20BE25}" destId="{EB72FA9B-EA18-42B4-93D2-27B9F1EBCC16}" srcOrd="1" destOrd="0" presId="urn:microsoft.com/office/officeart/2005/8/layout/hList1"/>
    <dgm:cxn modelId="{ACF502F5-6B5A-4E36-B003-BCC996377969}" type="presParOf" srcId="{A039DC3D-06AE-431C-B43E-A67B54F44B29}" destId="{08D65F4A-19E0-4ED6-83B2-2755B9297B04}" srcOrd="1" destOrd="0" presId="urn:microsoft.com/office/officeart/2005/8/layout/hList1"/>
    <dgm:cxn modelId="{CDEE7557-5ECE-46BB-9F20-AEFC8FA85DB0}" type="presParOf" srcId="{A039DC3D-06AE-431C-B43E-A67B54F44B29}" destId="{97698C01-6104-4CF4-BB5F-C60F31B25658}" srcOrd="2" destOrd="0" presId="urn:microsoft.com/office/officeart/2005/8/layout/hList1"/>
    <dgm:cxn modelId="{DE7F258D-F318-48B7-9062-A8ECD8B34BBF}" type="presParOf" srcId="{97698C01-6104-4CF4-BB5F-C60F31B25658}" destId="{3FB658FD-8845-415F-BF0B-4E25DF333837}" srcOrd="0" destOrd="0" presId="urn:microsoft.com/office/officeart/2005/8/layout/hList1"/>
    <dgm:cxn modelId="{F1932CF4-A5D0-457B-AFAB-D870190ABE98}" type="presParOf" srcId="{97698C01-6104-4CF4-BB5F-C60F31B25658}" destId="{79F4D4AF-4E57-49D7-A282-316B84A632E2}" srcOrd="1" destOrd="0" presId="urn:microsoft.com/office/officeart/2005/8/layout/hList1"/>
    <dgm:cxn modelId="{E9E49C4D-3B3B-49C2-8FE3-26EB6E6049F8}" type="presParOf" srcId="{A039DC3D-06AE-431C-B43E-A67B54F44B29}" destId="{9DB43D85-C5F2-4733-894D-28BF92246352}" srcOrd="3" destOrd="0" presId="urn:microsoft.com/office/officeart/2005/8/layout/hList1"/>
    <dgm:cxn modelId="{0C8151A8-7D32-4723-B8CA-FA56F9CF7EA8}" type="presParOf" srcId="{A039DC3D-06AE-431C-B43E-A67B54F44B29}" destId="{0F50E95B-B1A6-47DC-B0F7-157A26574A56}" srcOrd="4" destOrd="0" presId="urn:microsoft.com/office/officeart/2005/8/layout/hList1"/>
    <dgm:cxn modelId="{53210838-92E6-4BD6-A0A6-3BDEE596CC6A}" type="presParOf" srcId="{0F50E95B-B1A6-47DC-B0F7-157A26574A56}" destId="{67EEDF6A-16DD-43EF-85DA-1F3810C78EDE}" srcOrd="0" destOrd="0" presId="urn:microsoft.com/office/officeart/2005/8/layout/hList1"/>
    <dgm:cxn modelId="{5EBE316F-C2E0-44C0-8D4D-CE0C1DA739FC}" type="presParOf" srcId="{0F50E95B-B1A6-47DC-B0F7-157A26574A56}" destId="{0F9D0501-0007-4B86-BD74-A85AE8BF05A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C75758-31D3-4774-B336-C26BFF969FC6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34835FA-5CF5-4F0A-81D5-777915B9A28D}">
      <dgm:prSet/>
      <dgm:spPr/>
      <dgm:t>
        <a:bodyPr/>
        <a:lstStyle/>
        <a:p>
          <a:r>
            <a:rPr lang="hu-HU" b="1" baseline="0"/>
            <a:t>Hozzáadás a Kedvencekhez:</a:t>
          </a:r>
          <a:endParaRPr lang="en-US"/>
        </a:p>
      </dgm:t>
    </dgm:pt>
    <dgm:pt modelId="{FB16458F-A546-4E02-92CC-044D730BB6B6}" type="parTrans" cxnId="{4F9FC20D-A064-4408-8728-019E8440F423}">
      <dgm:prSet/>
      <dgm:spPr/>
      <dgm:t>
        <a:bodyPr/>
        <a:lstStyle/>
        <a:p>
          <a:endParaRPr lang="en-US"/>
        </a:p>
      </dgm:t>
    </dgm:pt>
    <dgm:pt modelId="{2EF44349-4A89-48BC-9F98-D64DBDE7D506}" type="sibTrans" cxnId="{4F9FC20D-A064-4408-8728-019E8440F423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FB2EA055-BE2D-406D-B68E-856C34441AA8}">
      <dgm:prSet/>
      <dgm:spPr/>
      <dgm:t>
        <a:bodyPr/>
        <a:lstStyle/>
        <a:p>
          <a:r>
            <a:rPr lang="hu-HU" b="1" baseline="0"/>
            <a:t>Hitelesített felhasználók hozzáadhatják a kriptókat kedvencek listájához</a:t>
          </a:r>
          <a:endParaRPr lang="en-US"/>
        </a:p>
      </dgm:t>
    </dgm:pt>
    <dgm:pt modelId="{8041B105-2F8C-4106-B0B5-101CB523F7AE}" type="parTrans" cxnId="{D66E8224-D962-4310-A381-0C2766000828}">
      <dgm:prSet/>
      <dgm:spPr/>
      <dgm:t>
        <a:bodyPr/>
        <a:lstStyle/>
        <a:p>
          <a:endParaRPr lang="en-US"/>
        </a:p>
      </dgm:t>
    </dgm:pt>
    <dgm:pt modelId="{0F7810F8-AE1C-41CE-B085-12C9A4CBEDE2}" type="sibTrans" cxnId="{D66E8224-D962-4310-A381-0C2766000828}">
      <dgm:prSet/>
      <dgm:spPr/>
      <dgm:t>
        <a:bodyPr/>
        <a:lstStyle/>
        <a:p>
          <a:endParaRPr lang="en-US"/>
        </a:p>
      </dgm:t>
    </dgm:pt>
    <dgm:pt modelId="{C7ABFD5A-713F-48C5-B25C-5E463DD00C38}">
      <dgm:prSet/>
      <dgm:spPr/>
      <dgm:t>
        <a:bodyPr/>
        <a:lstStyle/>
        <a:p>
          <a:r>
            <a:rPr lang="hu-HU" b="1" baseline="0"/>
            <a:t>Kedvencek Megtekintése:</a:t>
          </a:r>
          <a:endParaRPr lang="en-US"/>
        </a:p>
      </dgm:t>
    </dgm:pt>
    <dgm:pt modelId="{DC9E7466-8433-4824-9A06-5A12817DDD59}" type="parTrans" cxnId="{CD3DF2D2-CB82-473F-AC82-C63895CDF138}">
      <dgm:prSet/>
      <dgm:spPr/>
      <dgm:t>
        <a:bodyPr/>
        <a:lstStyle/>
        <a:p>
          <a:endParaRPr lang="en-US"/>
        </a:p>
      </dgm:t>
    </dgm:pt>
    <dgm:pt modelId="{11BA4EDB-6CC4-4791-9BD8-E6F97231BD87}" type="sibTrans" cxnId="{CD3DF2D2-CB82-473F-AC82-C63895CDF138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D071BB7-A72C-4E9E-BD62-8679CF02DF79}">
      <dgm:prSet/>
      <dgm:spPr/>
      <dgm:t>
        <a:bodyPr/>
        <a:lstStyle/>
        <a:p>
          <a:r>
            <a:rPr lang="hu-HU" b="1" baseline="0"/>
            <a:t>Kedvencek rendezése név, szimbólum vagy ár szerint</a:t>
          </a:r>
          <a:endParaRPr lang="en-US"/>
        </a:p>
      </dgm:t>
    </dgm:pt>
    <dgm:pt modelId="{7DCF7870-5056-4082-800C-1214F6B44602}" type="parTrans" cxnId="{48DAC606-B2F1-444B-923D-48DE4A21AD86}">
      <dgm:prSet/>
      <dgm:spPr/>
      <dgm:t>
        <a:bodyPr/>
        <a:lstStyle/>
        <a:p>
          <a:endParaRPr lang="en-US"/>
        </a:p>
      </dgm:t>
    </dgm:pt>
    <dgm:pt modelId="{88097444-8CDF-46D6-8023-4E165DEF2080}" type="sibTrans" cxnId="{48DAC606-B2F1-444B-923D-48DE4A21AD86}">
      <dgm:prSet/>
      <dgm:spPr/>
      <dgm:t>
        <a:bodyPr/>
        <a:lstStyle/>
        <a:p>
          <a:endParaRPr lang="en-US"/>
        </a:p>
      </dgm:t>
    </dgm:pt>
    <dgm:pt modelId="{746AF263-C0EE-49EA-A2FC-ED6FAC722121}">
      <dgm:prSet/>
      <dgm:spPr/>
      <dgm:t>
        <a:bodyPr/>
        <a:lstStyle/>
        <a:p>
          <a:r>
            <a:rPr lang="hu-HU" b="1" baseline="0"/>
            <a:t>Nem kívánt kedvencek törlése</a:t>
          </a:r>
          <a:endParaRPr lang="en-US"/>
        </a:p>
      </dgm:t>
    </dgm:pt>
    <dgm:pt modelId="{B87B8CC8-B267-4274-843D-B2BB71975D1A}" type="parTrans" cxnId="{4A1F2ED8-6882-4873-9179-CA3D140CA446}">
      <dgm:prSet/>
      <dgm:spPr/>
      <dgm:t>
        <a:bodyPr/>
        <a:lstStyle/>
        <a:p>
          <a:endParaRPr lang="en-US"/>
        </a:p>
      </dgm:t>
    </dgm:pt>
    <dgm:pt modelId="{C860BD67-F18A-482B-865C-99E220A6CF7F}" type="sibTrans" cxnId="{4A1F2ED8-6882-4873-9179-CA3D140CA446}">
      <dgm:prSet/>
      <dgm:spPr/>
      <dgm:t>
        <a:bodyPr/>
        <a:lstStyle/>
        <a:p>
          <a:endParaRPr lang="en-US"/>
        </a:p>
      </dgm:t>
    </dgm:pt>
    <dgm:pt modelId="{0D87A9A0-0A54-4E2D-9916-806390E335A4}">
      <dgm:prSet/>
      <dgm:spPr/>
      <dgm:t>
        <a:bodyPr/>
        <a:lstStyle/>
        <a:p>
          <a:r>
            <a:rPr lang="hu-HU" b="1" baseline="0"/>
            <a:t>Adatbázis Kapcsolat:</a:t>
          </a:r>
          <a:endParaRPr lang="en-US"/>
        </a:p>
      </dgm:t>
    </dgm:pt>
    <dgm:pt modelId="{50CF304E-BD25-4924-A2F4-F723C922D92D}" type="parTrans" cxnId="{27CE975C-E285-4B74-8A7F-305D90A93EA1}">
      <dgm:prSet/>
      <dgm:spPr/>
      <dgm:t>
        <a:bodyPr/>
        <a:lstStyle/>
        <a:p>
          <a:endParaRPr lang="en-US"/>
        </a:p>
      </dgm:t>
    </dgm:pt>
    <dgm:pt modelId="{288663EC-8D81-46F2-99EF-FE0E44FE7BD5}" type="sibTrans" cxnId="{27CE975C-E285-4B74-8A7F-305D90A93EA1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D92FC4B2-AA52-48DD-AD75-EF548C25DE6E}">
      <dgm:prSet/>
      <dgm:spPr/>
      <dgm:t>
        <a:bodyPr/>
        <a:lstStyle/>
        <a:p>
          <a:r>
            <a:rPr lang="hu-HU" b="1" baseline="0"/>
            <a:t>A favorites tábla összekapcsolja a users és a cryptocurrencies táblákat</a:t>
          </a:r>
          <a:endParaRPr lang="en-US"/>
        </a:p>
      </dgm:t>
    </dgm:pt>
    <dgm:pt modelId="{04A8F250-D3CA-4329-8A34-3C8A62DFE800}" type="parTrans" cxnId="{AEEDB3F0-17E3-4E03-B5DD-FE70D0111E08}">
      <dgm:prSet/>
      <dgm:spPr/>
      <dgm:t>
        <a:bodyPr/>
        <a:lstStyle/>
        <a:p>
          <a:endParaRPr lang="en-US"/>
        </a:p>
      </dgm:t>
    </dgm:pt>
    <dgm:pt modelId="{5A90964A-9067-4153-B227-B38EB16C4846}" type="sibTrans" cxnId="{AEEDB3F0-17E3-4E03-B5DD-FE70D0111E08}">
      <dgm:prSet/>
      <dgm:spPr/>
      <dgm:t>
        <a:bodyPr/>
        <a:lstStyle/>
        <a:p>
          <a:endParaRPr lang="en-US"/>
        </a:p>
      </dgm:t>
    </dgm:pt>
    <dgm:pt modelId="{C5144432-920F-49DF-81AF-1674A8AD3560}" type="pres">
      <dgm:prSet presAssocID="{60C75758-31D3-4774-B336-C26BFF969FC6}" presName="Name0" presStyleCnt="0">
        <dgm:presLayoutVars>
          <dgm:animLvl val="lvl"/>
          <dgm:resizeHandles val="exact"/>
        </dgm:presLayoutVars>
      </dgm:prSet>
      <dgm:spPr/>
    </dgm:pt>
    <dgm:pt modelId="{B9C2EE66-5D47-4688-8013-37FB0F603B13}" type="pres">
      <dgm:prSet presAssocID="{434835FA-5CF5-4F0A-81D5-777915B9A28D}" presName="compositeNode" presStyleCnt="0">
        <dgm:presLayoutVars>
          <dgm:bulletEnabled val="1"/>
        </dgm:presLayoutVars>
      </dgm:prSet>
      <dgm:spPr/>
    </dgm:pt>
    <dgm:pt modelId="{F1EDAE37-BB3D-4FFA-A888-B2244AF5B1ED}" type="pres">
      <dgm:prSet presAssocID="{434835FA-5CF5-4F0A-81D5-777915B9A28D}" presName="bgRect" presStyleLbl="alignNode1" presStyleIdx="0" presStyleCnt="3"/>
      <dgm:spPr/>
    </dgm:pt>
    <dgm:pt modelId="{0AFAD012-3A32-4E59-8A08-CEB868B379D5}" type="pres">
      <dgm:prSet presAssocID="{2EF44349-4A89-48BC-9F98-D64DBDE7D506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14B6DCBB-98D0-413E-9F3E-51799B9187D5}" type="pres">
      <dgm:prSet presAssocID="{434835FA-5CF5-4F0A-81D5-777915B9A28D}" presName="nodeRect" presStyleLbl="alignNode1" presStyleIdx="0" presStyleCnt="3">
        <dgm:presLayoutVars>
          <dgm:bulletEnabled val="1"/>
        </dgm:presLayoutVars>
      </dgm:prSet>
      <dgm:spPr/>
    </dgm:pt>
    <dgm:pt modelId="{47252645-AAD0-48FB-B74C-FFDA7FFE0C37}" type="pres">
      <dgm:prSet presAssocID="{2EF44349-4A89-48BC-9F98-D64DBDE7D506}" presName="sibTrans" presStyleCnt="0"/>
      <dgm:spPr/>
    </dgm:pt>
    <dgm:pt modelId="{2508E249-CAC0-4A0D-86A5-F973EACBC51A}" type="pres">
      <dgm:prSet presAssocID="{C7ABFD5A-713F-48C5-B25C-5E463DD00C38}" presName="compositeNode" presStyleCnt="0">
        <dgm:presLayoutVars>
          <dgm:bulletEnabled val="1"/>
        </dgm:presLayoutVars>
      </dgm:prSet>
      <dgm:spPr/>
    </dgm:pt>
    <dgm:pt modelId="{0FD8C07B-CE28-4D6C-8ABA-9BF71FA94C23}" type="pres">
      <dgm:prSet presAssocID="{C7ABFD5A-713F-48C5-B25C-5E463DD00C38}" presName="bgRect" presStyleLbl="alignNode1" presStyleIdx="1" presStyleCnt="3"/>
      <dgm:spPr/>
    </dgm:pt>
    <dgm:pt modelId="{7CCB5BCD-C6AE-4E3E-AA58-272E8A660BF2}" type="pres">
      <dgm:prSet presAssocID="{11BA4EDB-6CC4-4791-9BD8-E6F97231BD87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5E4CA4BB-CE1D-43EE-A871-ACA531411200}" type="pres">
      <dgm:prSet presAssocID="{C7ABFD5A-713F-48C5-B25C-5E463DD00C38}" presName="nodeRect" presStyleLbl="alignNode1" presStyleIdx="1" presStyleCnt="3">
        <dgm:presLayoutVars>
          <dgm:bulletEnabled val="1"/>
        </dgm:presLayoutVars>
      </dgm:prSet>
      <dgm:spPr/>
    </dgm:pt>
    <dgm:pt modelId="{92BE903B-3A5F-449D-8CD4-9BF69D98A907}" type="pres">
      <dgm:prSet presAssocID="{11BA4EDB-6CC4-4791-9BD8-E6F97231BD87}" presName="sibTrans" presStyleCnt="0"/>
      <dgm:spPr/>
    </dgm:pt>
    <dgm:pt modelId="{656BACC8-0E4C-4A10-B07A-56260FF296F3}" type="pres">
      <dgm:prSet presAssocID="{0D87A9A0-0A54-4E2D-9916-806390E335A4}" presName="compositeNode" presStyleCnt="0">
        <dgm:presLayoutVars>
          <dgm:bulletEnabled val="1"/>
        </dgm:presLayoutVars>
      </dgm:prSet>
      <dgm:spPr/>
    </dgm:pt>
    <dgm:pt modelId="{6DA2276D-BE63-4996-AA40-8D167FB6524D}" type="pres">
      <dgm:prSet presAssocID="{0D87A9A0-0A54-4E2D-9916-806390E335A4}" presName="bgRect" presStyleLbl="alignNode1" presStyleIdx="2" presStyleCnt="3"/>
      <dgm:spPr/>
    </dgm:pt>
    <dgm:pt modelId="{8ED8102F-9130-4A49-BA6A-50CD4DC20E67}" type="pres">
      <dgm:prSet presAssocID="{288663EC-8D81-46F2-99EF-FE0E44FE7BD5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FD51F73B-5EC0-4C9E-9C9F-D80444178CE1}" type="pres">
      <dgm:prSet presAssocID="{0D87A9A0-0A54-4E2D-9916-806390E335A4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8DAC606-B2F1-444B-923D-48DE4A21AD86}" srcId="{C7ABFD5A-713F-48C5-B25C-5E463DD00C38}" destId="{5D071BB7-A72C-4E9E-BD62-8679CF02DF79}" srcOrd="0" destOrd="0" parTransId="{7DCF7870-5056-4082-800C-1214F6B44602}" sibTransId="{88097444-8CDF-46D6-8023-4E165DEF2080}"/>
    <dgm:cxn modelId="{4F9FC20D-A064-4408-8728-019E8440F423}" srcId="{60C75758-31D3-4774-B336-C26BFF969FC6}" destId="{434835FA-5CF5-4F0A-81D5-777915B9A28D}" srcOrd="0" destOrd="0" parTransId="{FB16458F-A546-4E02-92CC-044D730BB6B6}" sibTransId="{2EF44349-4A89-48BC-9F98-D64DBDE7D506}"/>
    <dgm:cxn modelId="{D66E8224-D962-4310-A381-0C2766000828}" srcId="{434835FA-5CF5-4F0A-81D5-777915B9A28D}" destId="{FB2EA055-BE2D-406D-B68E-856C34441AA8}" srcOrd="0" destOrd="0" parTransId="{8041B105-2F8C-4106-B0B5-101CB523F7AE}" sibTransId="{0F7810F8-AE1C-41CE-B085-12C9A4CBEDE2}"/>
    <dgm:cxn modelId="{6F9BEE31-2712-4546-BB12-73F61C16E6D9}" type="presOf" srcId="{D92FC4B2-AA52-48DD-AD75-EF548C25DE6E}" destId="{FD51F73B-5EC0-4C9E-9C9F-D80444178CE1}" srcOrd="0" destOrd="1" presId="urn:microsoft.com/office/officeart/2016/7/layout/LinearBlockProcessNumbered"/>
    <dgm:cxn modelId="{27CE975C-E285-4B74-8A7F-305D90A93EA1}" srcId="{60C75758-31D3-4774-B336-C26BFF969FC6}" destId="{0D87A9A0-0A54-4E2D-9916-806390E335A4}" srcOrd="2" destOrd="0" parTransId="{50CF304E-BD25-4924-A2F4-F723C922D92D}" sibTransId="{288663EC-8D81-46F2-99EF-FE0E44FE7BD5}"/>
    <dgm:cxn modelId="{37564245-B9B2-4ED6-B29D-4CE5AB8AF74F}" type="presOf" srcId="{746AF263-C0EE-49EA-A2FC-ED6FAC722121}" destId="{5E4CA4BB-CE1D-43EE-A871-ACA531411200}" srcOrd="0" destOrd="2" presId="urn:microsoft.com/office/officeart/2016/7/layout/LinearBlockProcessNumbered"/>
    <dgm:cxn modelId="{7F264E47-278C-4C17-AA4F-51297978CE2F}" type="presOf" srcId="{FB2EA055-BE2D-406D-B68E-856C34441AA8}" destId="{14B6DCBB-98D0-413E-9F3E-51799B9187D5}" srcOrd="0" destOrd="1" presId="urn:microsoft.com/office/officeart/2016/7/layout/LinearBlockProcessNumbered"/>
    <dgm:cxn modelId="{A269D480-8633-4505-B596-C9B60667CC37}" type="presOf" srcId="{C7ABFD5A-713F-48C5-B25C-5E463DD00C38}" destId="{0FD8C07B-CE28-4D6C-8ABA-9BF71FA94C23}" srcOrd="0" destOrd="0" presId="urn:microsoft.com/office/officeart/2016/7/layout/LinearBlockProcessNumbered"/>
    <dgm:cxn modelId="{42BCE280-D728-40C7-90D7-B115EDC98399}" type="presOf" srcId="{288663EC-8D81-46F2-99EF-FE0E44FE7BD5}" destId="{8ED8102F-9130-4A49-BA6A-50CD4DC20E67}" srcOrd="0" destOrd="0" presId="urn:microsoft.com/office/officeart/2016/7/layout/LinearBlockProcessNumbered"/>
    <dgm:cxn modelId="{C39CA5A8-BB11-4443-B82F-4F46D6B93606}" type="presOf" srcId="{0D87A9A0-0A54-4E2D-9916-806390E335A4}" destId="{6DA2276D-BE63-4996-AA40-8D167FB6524D}" srcOrd="0" destOrd="0" presId="urn:microsoft.com/office/officeart/2016/7/layout/LinearBlockProcessNumbered"/>
    <dgm:cxn modelId="{6238F6AD-8E26-4279-84BF-82D6D6603CD9}" type="presOf" srcId="{0D87A9A0-0A54-4E2D-9916-806390E335A4}" destId="{FD51F73B-5EC0-4C9E-9C9F-D80444178CE1}" srcOrd="1" destOrd="0" presId="urn:microsoft.com/office/officeart/2016/7/layout/LinearBlockProcessNumbered"/>
    <dgm:cxn modelId="{EC9E85BD-8C97-44F3-88CB-0FD235F13BE4}" type="presOf" srcId="{C7ABFD5A-713F-48C5-B25C-5E463DD00C38}" destId="{5E4CA4BB-CE1D-43EE-A871-ACA531411200}" srcOrd="1" destOrd="0" presId="urn:microsoft.com/office/officeart/2016/7/layout/LinearBlockProcessNumbered"/>
    <dgm:cxn modelId="{E0DC31C8-41B4-4EEA-B3DB-F35F24CD81AF}" type="presOf" srcId="{2EF44349-4A89-48BC-9F98-D64DBDE7D506}" destId="{0AFAD012-3A32-4E59-8A08-CEB868B379D5}" srcOrd="0" destOrd="0" presId="urn:microsoft.com/office/officeart/2016/7/layout/LinearBlockProcessNumbered"/>
    <dgm:cxn modelId="{CD3DF2D2-CB82-473F-AC82-C63895CDF138}" srcId="{60C75758-31D3-4774-B336-C26BFF969FC6}" destId="{C7ABFD5A-713F-48C5-B25C-5E463DD00C38}" srcOrd="1" destOrd="0" parTransId="{DC9E7466-8433-4824-9A06-5A12817DDD59}" sibTransId="{11BA4EDB-6CC4-4791-9BD8-E6F97231BD87}"/>
    <dgm:cxn modelId="{4A1F2ED8-6882-4873-9179-CA3D140CA446}" srcId="{C7ABFD5A-713F-48C5-B25C-5E463DD00C38}" destId="{746AF263-C0EE-49EA-A2FC-ED6FAC722121}" srcOrd="1" destOrd="0" parTransId="{B87B8CC8-B267-4274-843D-B2BB71975D1A}" sibTransId="{C860BD67-F18A-482B-865C-99E220A6CF7F}"/>
    <dgm:cxn modelId="{A54CDAD8-2437-472C-A20F-D71F9463C538}" type="presOf" srcId="{5D071BB7-A72C-4E9E-BD62-8679CF02DF79}" destId="{5E4CA4BB-CE1D-43EE-A871-ACA531411200}" srcOrd="0" destOrd="1" presId="urn:microsoft.com/office/officeart/2016/7/layout/LinearBlockProcessNumbered"/>
    <dgm:cxn modelId="{8C72BDDD-B039-42C5-9ABA-847C2AC3C296}" type="presOf" srcId="{11BA4EDB-6CC4-4791-9BD8-E6F97231BD87}" destId="{7CCB5BCD-C6AE-4E3E-AA58-272E8A660BF2}" srcOrd="0" destOrd="0" presId="urn:microsoft.com/office/officeart/2016/7/layout/LinearBlockProcessNumbered"/>
    <dgm:cxn modelId="{9206B9E9-2888-4985-BB34-8520BC28D399}" type="presOf" srcId="{434835FA-5CF5-4F0A-81D5-777915B9A28D}" destId="{14B6DCBB-98D0-413E-9F3E-51799B9187D5}" srcOrd="1" destOrd="0" presId="urn:microsoft.com/office/officeart/2016/7/layout/LinearBlockProcessNumbered"/>
    <dgm:cxn modelId="{AEEDB3F0-17E3-4E03-B5DD-FE70D0111E08}" srcId="{0D87A9A0-0A54-4E2D-9916-806390E335A4}" destId="{D92FC4B2-AA52-48DD-AD75-EF548C25DE6E}" srcOrd="0" destOrd="0" parTransId="{04A8F250-D3CA-4329-8A34-3C8A62DFE800}" sibTransId="{5A90964A-9067-4153-B227-B38EB16C4846}"/>
    <dgm:cxn modelId="{E3DB0DFB-B443-43CB-8E25-904782553D56}" type="presOf" srcId="{434835FA-5CF5-4F0A-81D5-777915B9A28D}" destId="{F1EDAE37-BB3D-4FFA-A888-B2244AF5B1ED}" srcOrd="0" destOrd="0" presId="urn:microsoft.com/office/officeart/2016/7/layout/LinearBlockProcessNumbered"/>
    <dgm:cxn modelId="{FBC953FD-E5FA-4582-8C99-62FE2D9AD4E6}" type="presOf" srcId="{60C75758-31D3-4774-B336-C26BFF969FC6}" destId="{C5144432-920F-49DF-81AF-1674A8AD3560}" srcOrd="0" destOrd="0" presId="urn:microsoft.com/office/officeart/2016/7/layout/LinearBlockProcessNumbered"/>
    <dgm:cxn modelId="{D8B56E62-33EF-4456-9680-6734E50E940D}" type="presParOf" srcId="{C5144432-920F-49DF-81AF-1674A8AD3560}" destId="{B9C2EE66-5D47-4688-8013-37FB0F603B13}" srcOrd="0" destOrd="0" presId="urn:microsoft.com/office/officeart/2016/7/layout/LinearBlockProcessNumbered"/>
    <dgm:cxn modelId="{C47B6A90-CA2B-47F0-953D-427A40938901}" type="presParOf" srcId="{B9C2EE66-5D47-4688-8013-37FB0F603B13}" destId="{F1EDAE37-BB3D-4FFA-A888-B2244AF5B1ED}" srcOrd="0" destOrd="0" presId="urn:microsoft.com/office/officeart/2016/7/layout/LinearBlockProcessNumbered"/>
    <dgm:cxn modelId="{C7236A25-39C7-4483-8641-A242FCAAA366}" type="presParOf" srcId="{B9C2EE66-5D47-4688-8013-37FB0F603B13}" destId="{0AFAD012-3A32-4E59-8A08-CEB868B379D5}" srcOrd="1" destOrd="0" presId="urn:microsoft.com/office/officeart/2016/7/layout/LinearBlockProcessNumbered"/>
    <dgm:cxn modelId="{7CBFA086-16A4-45C6-B44D-5A8EBA783797}" type="presParOf" srcId="{B9C2EE66-5D47-4688-8013-37FB0F603B13}" destId="{14B6DCBB-98D0-413E-9F3E-51799B9187D5}" srcOrd="2" destOrd="0" presId="urn:microsoft.com/office/officeart/2016/7/layout/LinearBlockProcessNumbered"/>
    <dgm:cxn modelId="{864D28EC-D7A8-40D1-8C17-D76A2F2AC3BB}" type="presParOf" srcId="{C5144432-920F-49DF-81AF-1674A8AD3560}" destId="{47252645-AAD0-48FB-B74C-FFDA7FFE0C37}" srcOrd="1" destOrd="0" presId="urn:microsoft.com/office/officeart/2016/7/layout/LinearBlockProcessNumbered"/>
    <dgm:cxn modelId="{2239BDF7-8E0A-4C6D-964F-D1D78A6028E3}" type="presParOf" srcId="{C5144432-920F-49DF-81AF-1674A8AD3560}" destId="{2508E249-CAC0-4A0D-86A5-F973EACBC51A}" srcOrd="2" destOrd="0" presId="urn:microsoft.com/office/officeart/2016/7/layout/LinearBlockProcessNumbered"/>
    <dgm:cxn modelId="{4AF4F9EC-DC16-431B-92F6-ED0DF5203AA3}" type="presParOf" srcId="{2508E249-CAC0-4A0D-86A5-F973EACBC51A}" destId="{0FD8C07B-CE28-4D6C-8ABA-9BF71FA94C23}" srcOrd="0" destOrd="0" presId="urn:microsoft.com/office/officeart/2016/7/layout/LinearBlockProcessNumbered"/>
    <dgm:cxn modelId="{5E9B9B1C-45E8-419C-9456-B2C6150F5965}" type="presParOf" srcId="{2508E249-CAC0-4A0D-86A5-F973EACBC51A}" destId="{7CCB5BCD-C6AE-4E3E-AA58-272E8A660BF2}" srcOrd="1" destOrd="0" presId="urn:microsoft.com/office/officeart/2016/7/layout/LinearBlockProcessNumbered"/>
    <dgm:cxn modelId="{588679DD-953A-4248-B38D-34C2EC0B3497}" type="presParOf" srcId="{2508E249-CAC0-4A0D-86A5-F973EACBC51A}" destId="{5E4CA4BB-CE1D-43EE-A871-ACA531411200}" srcOrd="2" destOrd="0" presId="urn:microsoft.com/office/officeart/2016/7/layout/LinearBlockProcessNumbered"/>
    <dgm:cxn modelId="{DB9AAF12-41C7-43E4-8D49-C95710D7EED7}" type="presParOf" srcId="{C5144432-920F-49DF-81AF-1674A8AD3560}" destId="{92BE903B-3A5F-449D-8CD4-9BF69D98A907}" srcOrd="3" destOrd="0" presId="urn:microsoft.com/office/officeart/2016/7/layout/LinearBlockProcessNumbered"/>
    <dgm:cxn modelId="{EE8A903B-8C93-47BD-B2ED-DF30B570BC93}" type="presParOf" srcId="{C5144432-920F-49DF-81AF-1674A8AD3560}" destId="{656BACC8-0E4C-4A10-B07A-56260FF296F3}" srcOrd="4" destOrd="0" presId="urn:microsoft.com/office/officeart/2016/7/layout/LinearBlockProcessNumbered"/>
    <dgm:cxn modelId="{3323563A-8DE5-4F65-A119-235A8C6D7AAB}" type="presParOf" srcId="{656BACC8-0E4C-4A10-B07A-56260FF296F3}" destId="{6DA2276D-BE63-4996-AA40-8D167FB6524D}" srcOrd="0" destOrd="0" presId="urn:microsoft.com/office/officeart/2016/7/layout/LinearBlockProcessNumbered"/>
    <dgm:cxn modelId="{9AE5C3C1-4E49-4CDD-B0D5-6FDA3C8E70BF}" type="presParOf" srcId="{656BACC8-0E4C-4A10-B07A-56260FF296F3}" destId="{8ED8102F-9130-4A49-BA6A-50CD4DC20E67}" srcOrd="1" destOrd="0" presId="urn:microsoft.com/office/officeart/2016/7/layout/LinearBlockProcessNumbered"/>
    <dgm:cxn modelId="{8D83F24F-D631-416A-BEA3-F4BC4519F1DD}" type="presParOf" srcId="{656BACC8-0E4C-4A10-B07A-56260FF296F3}" destId="{FD51F73B-5EC0-4C9E-9C9F-D80444178CE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2D463E-0284-4F59-AF3A-144E0EF29DF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8379A93-63AE-49F3-A611-7F4FB6CE39AE}">
      <dgm:prSet/>
      <dgm:spPr/>
      <dgm:t>
        <a:bodyPr/>
        <a:lstStyle/>
        <a:p>
          <a:r>
            <a:rPr lang="hu-HU" b="1" baseline="0"/>
            <a:t>Értesítések Beállítása:</a:t>
          </a:r>
          <a:endParaRPr lang="en-US"/>
        </a:p>
      </dgm:t>
    </dgm:pt>
    <dgm:pt modelId="{984AC3B1-C256-4D82-992F-527423DDD79E}" type="parTrans" cxnId="{D654508A-DB65-4B9C-B795-484661A0612B}">
      <dgm:prSet/>
      <dgm:spPr/>
      <dgm:t>
        <a:bodyPr/>
        <a:lstStyle/>
        <a:p>
          <a:endParaRPr lang="en-US"/>
        </a:p>
      </dgm:t>
    </dgm:pt>
    <dgm:pt modelId="{100F295E-63E9-433E-95F2-1DBD29C14267}" type="sibTrans" cxnId="{D654508A-DB65-4B9C-B795-484661A0612B}">
      <dgm:prSet/>
      <dgm:spPr/>
      <dgm:t>
        <a:bodyPr/>
        <a:lstStyle/>
        <a:p>
          <a:endParaRPr lang="en-US"/>
        </a:p>
      </dgm:t>
    </dgm:pt>
    <dgm:pt modelId="{86FF7F95-442A-406F-9A85-5CFC599EC8CE}">
      <dgm:prSet/>
      <dgm:spPr/>
      <dgm:t>
        <a:bodyPr/>
        <a:lstStyle/>
        <a:p>
          <a:r>
            <a:rPr lang="hu-HU" b="1" baseline="0"/>
            <a:t>Felhasználók trigger ár beállítása egy kiválasztott kriptovalutához</a:t>
          </a:r>
          <a:endParaRPr lang="en-US"/>
        </a:p>
      </dgm:t>
    </dgm:pt>
    <dgm:pt modelId="{A52720A7-8BE8-4DCF-A8A5-E5FFBFA5D592}" type="parTrans" cxnId="{EE2FC873-B144-4BD8-98D7-109454CD7128}">
      <dgm:prSet/>
      <dgm:spPr/>
      <dgm:t>
        <a:bodyPr/>
        <a:lstStyle/>
        <a:p>
          <a:endParaRPr lang="en-US"/>
        </a:p>
      </dgm:t>
    </dgm:pt>
    <dgm:pt modelId="{32B934EB-B732-49C7-B742-50DA579C658D}" type="sibTrans" cxnId="{EE2FC873-B144-4BD8-98D7-109454CD7128}">
      <dgm:prSet/>
      <dgm:spPr/>
      <dgm:t>
        <a:bodyPr/>
        <a:lstStyle/>
        <a:p>
          <a:endParaRPr lang="en-US"/>
        </a:p>
      </dgm:t>
    </dgm:pt>
    <dgm:pt modelId="{57E16A20-0DEB-4869-8C0E-88787C88799B}">
      <dgm:prSet/>
      <dgm:spPr/>
      <dgm:t>
        <a:bodyPr/>
        <a:lstStyle/>
        <a:p>
          <a:r>
            <a:rPr lang="hu-HU" b="1" baseline="0"/>
            <a:t>Email Értesítések:</a:t>
          </a:r>
          <a:endParaRPr lang="en-US"/>
        </a:p>
      </dgm:t>
    </dgm:pt>
    <dgm:pt modelId="{1423364B-3BA9-492D-969D-A536C188004B}" type="parTrans" cxnId="{EB040BB4-2B54-4023-82BA-24ADDBABE350}">
      <dgm:prSet/>
      <dgm:spPr/>
      <dgm:t>
        <a:bodyPr/>
        <a:lstStyle/>
        <a:p>
          <a:endParaRPr lang="en-US"/>
        </a:p>
      </dgm:t>
    </dgm:pt>
    <dgm:pt modelId="{E8E9E19E-2720-4E1A-9554-DD03A4D95A03}" type="sibTrans" cxnId="{EB040BB4-2B54-4023-82BA-24ADDBABE350}">
      <dgm:prSet/>
      <dgm:spPr/>
      <dgm:t>
        <a:bodyPr/>
        <a:lstStyle/>
        <a:p>
          <a:endParaRPr lang="en-US"/>
        </a:p>
      </dgm:t>
    </dgm:pt>
    <dgm:pt modelId="{E1DB5F09-B420-4C73-B793-30948E6E6F13}">
      <dgm:prSet/>
      <dgm:spPr/>
      <dgm:t>
        <a:bodyPr/>
        <a:lstStyle/>
        <a:p>
          <a:r>
            <a:rPr lang="hu-HU" b="1" baseline="0"/>
            <a:t>Cron-szerű szkript ellenőrzi, hogy az aktuális ár ≥ trigger ár</a:t>
          </a:r>
          <a:endParaRPr lang="en-US"/>
        </a:p>
      </dgm:t>
    </dgm:pt>
    <dgm:pt modelId="{A6AB6D2E-8435-41B7-A2D5-260B9191450D}" type="parTrans" cxnId="{CFB0AAE5-C079-4EAF-A4E6-27860FE444BE}">
      <dgm:prSet/>
      <dgm:spPr/>
      <dgm:t>
        <a:bodyPr/>
        <a:lstStyle/>
        <a:p>
          <a:endParaRPr lang="en-US"/>
        </a:p>
      </dgm:t>
    </dgm:pt>
    <dgm:pt modelId="{850C75B9-30F6-46A2-8305-48931AABCCA3}" type="sibTrans" cxnId="{CFB0AAE5-C079-4EAF-A4E6-27860FE444BE}">
      <dgm:prSet/>
      <dgm:spPr/>
      <dgm:t>
        <a:bodyPr/>
        <a:lstStyle/>
        <a:p>
          <a:endParaRPr lang="en-US"/>
        </a:p>
      </dgm:t>
    </dgm:pt>
    <dgm:pt modelId="{1CAC0AB7-E24F-48E4-8C40-B09B56288771}">
      <dgm:prSet/>
      <dgm:spPr/>
      <dgm:t>
        <a:bodyPr/>
        <a:lstStyle/>
        <a:p>
          <a:r>
            <a:rPr lang="hu-HU" b="1" baseline="0"/>
            <a:t>mail() függvény használata email értesítés küldésére a felhasználónak</a:t>
          </a:r>
          <a:endParaRPr lang="en-US"/>
        </a:p>
      </dgm:t>
    </dgm:pt>
    <dgm:pt modelId="{50F454A1-8128-4CAB-ABA8-B59884C59690}" type="parTrans" cxnId="{0A6685BB-4F4A-4D46-8D14-3D84BDF3C865}">
      <dgm:prSet/>
      <dgm:spPr/>
      <dgm:t>
        <a:bodyPr/>
        <a:lstStyle/>
        <a:p>
          <a:endParaRPr lang="en-US"/>
        </a:p>
      </dgm:t>
    </dgm:pt>
    <dgm:pt modelId="{C04A2BAE-DB85-4C83-84AE-BA3354048DF4}" type="sibTrans" cxnId="{0A6685BB-4F4A-4D46-8D14-3D84BDF3C865}">
      <dgm:prSet/>
      <dgm:spPr/>
      <dgm:t>
        <a:bodyPr/>
        <a:lstStyle/>
        <a:p>
          <a:endParaRPr lang="en-US"/>
        </a:p>
      </dgm:t>
    </dgm:pt>
    <dgm:pt modelId="{67453127-97AE-450C-8B3A-BDBE04E62287}">
      <dgm:prSet/>
      <dgm:spPr/>
      <dgm:t>
        <a:bodyPr/>
        <a:lstStyle/>
        <a:p>
          <a:r>
            <a:rPr lang="hu-HU" b="1" baseline="0"/>
            <a:t>Az értesítések jelölése elküldöttként egyszer kiváltás után</a:t>
          </a:r>
          <a:endParaRPr lang="en-US"/>
        </a:p>
      </dgm:t>
    </dgm:pt>
    <dgm:pt modelId="{A329A3A8-4DD3-44DA-B2ED-0837C17B6E3A}" type="parTrans" cxnId="{A6C26BF7-5975-4FA7-A403-9624E8769736}">
      <dgm:prSet/>
      <dgm:spPr/>
      <dgm:t>
        <a:bodyPr/>
        <a:lstStyle/>
        <a:p>
          <a:endParaRPr lang="en-US"/>
        </a:p>
      </dgm:t>
    </dgm:pt>
    <dgm:pt modelId="{B093EC24-D459-4247-9185-EF9844D4B70F}" type="sibTrans" cxnId="{A6C26BF7-5975-4FA7-A403-9624E8769736}">
      <dgm:prSet/>
      <dgm:spPr/>
      <dgm:t>
        <a:bodyPr/>
        <a:lstStyle/>
        <a:p>
          <a:endParaRPr lang="en-US"/>
        </a:p>
      </dgm:t>
    </dgm:pt>
    <dgm:pt modelId="{5E27456B-90F5-4BEC-9169-5E50AD3DF162}" type="pres">
      <dgm:prSet presAssocID="{812D463E-0284-4F59-AF3A-144E0EF29DF6}" presName="linear" presStyleCnt="0">
        <dgm:presLayoutVars>
          <dgm:animLvl val="lvl"/>
          <dgm:resizeHandles val="exact"/>
        </dgm:presLayoutVars>
      </dgm:prSet>
      <dgm:spPr/>
    </dgm:pt>
    <dgm:pt modelId="{5D3DBF7A-5BF0-401B-A2A1-9A9E0EE2A1F5}" type="pres">
      <dgm:prSet presAssocID="{78379A93-63AE-49F3-A611-7F4FB6CE39A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715BE7C-7D61-4056-883F-CCCA5917DF03}" type="pres">
      <dgm:prSet presAssocID="{78379A93-63AE-49F3-A611-7F4FB6CE39AE}" presName="childText" presStyleLbl="revTx" presStyleIdx="0" presStyleCnt="2">
        <dgm:presLayoutVars>
          <dgm:bulletEnabled val="1"/>
        </dgm:presLayoutVars>
      </dgm:prSet>
      <dgm:spPr/>
    </dgm:pt>
    <dgm:pt modelId="{652142AA-4BE9-46E9-863A-D47C2CE096D3}" type="pres">
      <dgm:prSet presAssocID="{57E16A20-0DEB-4869-8C0E-88787C88799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A86DD7A-CB38-4666-97EE-201C5E1241CA}" type="pres">
      <dgm:prSet presAssocID="{57E16A20-0DEB-4869-8C0E-88787C88799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9C1BE02-FDDE-4042-8EB3-14BEF38DF688}" type="presOf" srcId="{67453127-97AE-450C-8B3A-BDBE04E62287}" destId="{EA86DD7A-CB38-4666-97EE-201C5E1241CA}" srcOrd="0" destOrd="2" presId="urn:microsoft.com/office/officeart/2005/8/layout/vList2"/>
    <dgm:cxn modelId="{B9760A05-6EF3-4670-B912-B7AC7275E4B9}" type="presOf" srcId="{57E16A20-0DEB-4869-8C0E-88787C88799B}" destId="{652142AA-4BE9-46E9-863A-D47C2CE096D3}" srcOrd="0" destOrd="0" presId="urn:microsoft.com/office/officeart/2005/8/layout/vList2"/>
    <dgm:cxn modelId="{80B1D319-E506-4594-A884-C9F0196A3F8D}" type="presOf" srcId="{1CAC0AB7-E24F-48E4-8C40-B09B56288771}" destId="{EA86DD7A-CB38-4666-97EE-201C5E1241CA}" srcOrd="0" destOrd="1" presId="urn:microsoft.com/office/officeart/2005/8/layout/vList2"/>
    <dgm:cxn modelId="{B2912B3C-C768-4765-924E-DA8A94803CFB}" type="presOf" srcId="{812D463E-0284-4F59-AF3A-144E0EF29DF6}" destId="{5E27456B-90F5-4BEC-9169-5E50AD3DF162}" srcOrd="0" destOrd="0" presId="urn:microsoft.com/office/officeart/2005/8/layout/vList2"/>
    <dgm:cxn modelId="{D1828F48-CAB3-4FD1-998B-D3A487E7FCDB}" type="presOf" srcId="{86FF7F95-442A-406F-9A85-5CFC599EC8CE}" destId="{E715BE7C-7D61-4056-883F-CCCA5917DF03}" srcOrd="0" destOrd="0" presId="urn:microsoft.com/office/officeart/2005/8/layout/vList2"/>
    <dgm:cxn modelId="{BBE57272-0680-4928-A635-77D272509135}" type="presOf" srcId="{E1DB5F09-B420-4C73-B793-30948E6E6F13}" destId="{EA86DD7A-CB38-4666-97EE-201C5E1241CA}" srcOrd="0" destOrd="0" presId="urn:microsoft.com/office/officeart/2005/8/layout/vList2"/>
    <dgm:cxn modelId="{EE2FC873-B144-4BD8-98D7-109454CD7128}" srcId="{78379A93-63AE-49F3-A611-7F4FB6CE39AE}" destId="{86FF7F95-442A-406F-9A85-5CFC599EC8CE}" srcOrd="0" destOrd="0" parTransId="{A52720A7-8BE8-4DCF-A8A5-E5FFBFA5D592}" sibTransId="{32B934EB-B732-49C7-B742-50DA579C658D}"/>
    <dgm:cxn modelId="{D654508A-DB65-4B9C-B795-484661A0612B}" srcId="{812D463E-0284-4F59-AF3A-144E0EF29DF6}" destId="{78379A93-63AE-49F3-A611-7F4FB6CE39AE}" srcOrd="0" destOrd="0" parTransId="{984AC3B1-C256-4D82-992F-527423DDD79E}" sibTransId="{100F295E-63E9-433E-95F2-1DBD29C14267}"/>
    <dgm:cxn modelId="{EB040BB4-2B54-4023-82BA-24ADDBABE350}" srcId="{812D463E-0284-4F59-AF3A-144E0EF29DF6}" destId="{57E16A20-0DEB-4869-8C0E-88787C88799B}" srcOrd="1" destOrd="0" parTransId="{1423364B-3BA9-492D-969D-A536C188004B}" sibTransId="{E8E9E19E-2720-4E1A-9554-DD03A4D95A03}"/>
    <dgm:cxn modelId="{0A6685BB-4F4A-4D46-8D14-3D84BDF3C865}" srcId="{57E16A20-0DEB-4869-8C0E-88787C88799B}" destId="{1CAC0AB7-E24F-48E4-8C40-B09B56288771}" srcOrd="1" destOrd="0" parTransId="{50F454A1-8128-4CAB-ABA8-B59884C59690}" sibTransId="{C04A2BAE-DB85-4C83-84AE-BA3354048DF4}"/>
    <dgm:cxn modelId="{8B7FAFC9-D239-4844-87D7-72840791AD7A}" type="presOf" srcId="{78379A93-63AE-49F3-A611-7F4FB6CE39AE}" destId="{5D3DBF7A-5BF0-401B-A2A1-9A9E0EE2A1F5}" srcOrd="0" destOrd="0" presId="urn:microsoft.com/office/officeart/2005/8/layout/vList2"/>
    <dgm:cxn modelId="{CFB0AAE5-C079-4EAF-A4E6-27860FE444BE}" srcId="{57E16A20-0DEB-4869-8C0E-88787C88799B}" destId="{E1DB5F09-B420-4C73-B793-30948E6E6F13}" srcOrd="0" destOrd="0" parTransId="{A6AB6D2E-8435-41B7-A2D5-260B9191450D}" sibTransId="{850C75B9-30F6-46A2-8305-48931AABCCA3}"/>
    <dgm:cxn modelId="{A6C26BF7-5975-4FA7-A403-9624E8769736}" srcId="{57E16A20-0DEB-4869-8C0E-88787C88799B}" destId="{67453127-97AE-450C-8B3A-BDBE04E62287}" srcOrd="2" destOrd="0" parTransId="{A329A3A8-4DD3-44DA-B2ED-0837C17B6E3A}" sibTransId="{B093EC24-D459-4247-9185-EF9844D4B70F}"/>
    <dgm:cxn modelId="{65C79F04-AE26-413E-991C-BF3E6E4E8A9D}" type="presParOf" srcId="{5E27456B-90F5-4BEC-9169-5E50AD3DF162}" destId="{5D3DBF7A-5BF0-401B-A2A1-9A9E0EE2A1F5}" srcOrd="0" destOrd="0" presId="urn:microsoft.com/office/officeart/2005/8/layout/vList2"/>
    <dgm:cxn modelId="{6D6160C4-820F-4524-80B9-3D1770066869}" type="presParOf" srcId="{5E27456B-90F5-4BEC-9169-5E50AD3DF162}" destId="{E715BE7C-7D61-4056-883F-CCCA5917DF03}" srcOrd="1" destOrd="0" presId="urn:microsoft.com/office/officeart/2005/8/layout/vList2"/>
    <dgm:cxn modelId="{A72EA6C6-BC97-4690-81DA-2671A912C7E0}" type="presParOf" srcId="{5E27456B-90F5-4BEC-9169-5E50AD3DF162}" destId="{652142AA-4BE9-46E9-863A-D47C2CE096D3}" srcOrd="2" destOrd="0" presId="urn:microsoft.com/office/officeart/2005/8/layout/vList2"/>
    <dgm:cxn modelId="{E99F198B-5A5B-4DAE-BFB3-6E9CAD7BCABC}" type="presParOf" srcId="{5E27456B-90F5-4BEC-9169-5E50AD3DF162}" destId="{EA86DD7A-CB38-4666-97EE-201C5E1241C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B63D9A-91E8-4E55-90F5-AA1A4552D3B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8EF45DA-3453-416C-BB2B-347DE3F58B2D}">
      <dgm:prSet/>
      <dgm:spPr/>
      <dgm:t>
        <a:bodyPr/>
        <a:lstStyle/>
        <a:p>
          <a:r>
            <a:rPr lang="hu-HU" b="1" baseline="0"/>
            <a:t>Árak Frissítése:</a:t>
          </a:r>
          <a:endParaRPr lang="en-US"/>
        </a:p>
      </dgm:t>
    </dgm:pt>
    <dgm:pt modelId="{56C70E49-253A-4D9D-87C2-9B5FD8C842E4}" type="parTrans" cxnId="{A7657A9A-E560-4F9A-B6DE-7B215CA434B0}">
      <dgm:prSet/>
      <dgm:spPr/>
      <dgm:t>
        <a:bodyPr/>
        <a:lstStyle/>
        <a:p>
          <a:endParaRPr lang="en-US"/>
        </a:p>
      </dgm:t>
    </dgm:pt>
    <dgm:pt modelId="{AE2BD6F4-4A6C-442E-A0C4-4CD719496609}" type="sibTrans" cxnId="{A7657A9A-E560-4F9A-B6DE-7B215CA434B0}">
      <dgm:prSet/>
      <dgm:spPr/>
      <dgm:t>
        <a:bodyPr/>
        <a:lstStyle/>
        <a:p>
          <a:endParaRPr lang="en-US"/>
        </a:p>
      </dgm:t>
    </dgm:pt>
    <dgm:pt modelId="{989F8CD7-6C8E-4747-A0C7-3FD3D47D6953}">
      <dgm:prSet/>
      <dgm:spPr/>
      <dgm:t>
        <a:bodyPr/>
        <a:lstStyle/>
        <a:p>
          <a:r>
            <a:rPr lang="hu-HU" b="1" baseline="0"/>
            <a:t>A legfrissebb kriptovaluta adatok lekérése a CoinGecko API-n keresztül</a:t>
          </a:r>
          <a:endParaRPr lang="en-US"/>
        </a:p>
      </dgm:t>
    </dgm:pt>
    <dgm:pt modelId="{293AE280-8133-4513-887C-97170400A6CA}" type="parTrans" cxnId="{2C8FFA7C-692E-4EB8-AE42-9E35870D07AC}">
      <dgm:prSet/>
      <dgm:spPr/>
      <dgm:t>
        <a:bodyPr/>
        <a:lstStyle/>
        <a:p>
          <a:endParaRPr lang="en-US"/>
        </a:p>
      </dgm:t>
    </dgm:pt>
    <dgm:pt modelId="{8996D438-B40F-4ECC-B323-29144B691392}" type="sibTrans" cxnId="{2C8FFA7C-692E-4EB8-AE42-9E35870D07AC}">
      <dgm:prSet/>
      <dgm:spPr/>
      <dgm:t>
        <a:bodyPr/>
        <a:lstStyle/>
        <a:p>
          <a:endParaRPr lang="en-US"/>
        </a:p>
      </dgm:t>
    </dgm:pt>
    <dgm:pt modelId="{0B943A8A-BDAD-45A4-ADB5-C5FB5478C0D0}">
      <dgm:prSet/>
      <dgm:spPr/>
      <dgm:t>
        <a:bodyPr/>
        <a:lstStyle/>
        <a:p>
          <a:r>
            <a:rPr lang="hu-HU" b="1" baseline="0"/>
            <a:t>Legfeljebb 1000 legnagyobb kriptó több oldalon keresztül</a:t>
          </a:r>
          <a:endParaRPr lang="en-US"/>
        </a:p>
      </dgm:t>
    </dgm:pt>
    <dgm:pt modelId="{453F6A3F-321F-4F16-9717-68530184C1A7}" type="parTrans" cxnId="{9BBB1CD6-9085-4298-8248-C3D6BBED20DB}">
      <dgm:prSet/>
      <dgm:spPr/>
      <dgm:t>
        <a:bodyPr/>
        <a:lstStyle/>
        <a:p>
          <a:endParaRPr lang="en-US"/>
        </a:p>
      </dgm:t>
    </dgm:pt>
    <dgm:pt modelId="{D615BC6E-9007-4CB4-BE2E-CDBF5BC36792}" type="sibTrans" cxnId="{9BBB1CD6-9085-4298-8248-C3D6BBED20DB}">
      <dgm:prSet/>
      <dgm:spPr/>
      <dgm:t>
        <a:bodyPr/>
        <a:lstStyle/>
        <a:p>
          <a:endParaRPr lang="en-US"/>
        </a:p>
      </dgm:t>
    </dgm:pt>
    <dgm:pt modelId="{272EFC58-FCFD-4834-8675-BF3A0A95BF3C}">
      <dgm:prSet/>
      <dgm:spPr/>
      <dgm:t>
        <a:bodyPr/>
        <a:lstStyle/>
        <a:p>
          <a:r>
            <a:rPr lang="hu-HU" b="1" baseline="0"/>
            <a:t>A cryptocurrencies tábla frissítése aktuális ár, piaci kapitalizáció és forgalom adatokkal</a:t>
          </a:r>
          <a:endParaRPr lang="en-US"/>
        </a:p>
      </dgm:t>
    </dgm:pt>
    <dgm:pt modelId="{0E1DCDF2-F445-40C7-9325-62528BDA3907}" type="parTrans" cxnId="{0193C1FC-5FAE-49C4-BDA7-6848053DC975}">
      <dgm:prSet/>
      <dgm:spPr/>
      <dgm:t>
        <a:bodyPr/>
        <a:lstStyle/>
        <a:p>
          <a:endParaRPr lang="en-US"/>
        </a:p>
      </dgm:t>
    </dgm:pt>
    <dgm:pt modelId="{7855CC7C-F036-41B5-B734-9CFD06F037B9}" type="sibTrans" cxnId="{0193C1FC-5FAE-49C4-BDA7-6848053DC975}">
      <dgm:prSet/>
      <dgm:spPr/>
      <dgm:t>
        <a:bodyPr/>
        <a:lstStyle/>
        <a:p>
          <a:endParaRPr lang="en-US"/>
        </a:p>
      </dgm:t>
    </dgm:pt>
    <dgm:pt modelId="{C3A69385-20BF-4903-BB6C-A8A114EBE4FE}">
      <dgm:prSet/>
      <dgm:spPr/>
      <dgm:t>
        <a:bodyPr/>
        <a:lstStyle/>
        <a:p>
          <a:r>
            <a:rPr lang="hu-HU" b="1" baseline="0"/>
            <a:t>Ütemezett Frissítések:</a:t>
          </a:r>
          <a:endParaRPr lang="en-US"/>
        </a:p>
      </dgm:t>
    </dgm:pt>
    <dgm:pt modelId="{8353A388-9BC1-4C3C-80FE-8EBFAC16ECBB}" type="parTrans" cxnId="{65EDFCA0-697E-4113-A4BB-F4AAC2AA1DE1}">
      <dgm:prSet/>
      <dgm:spPr/>
      <dgm:t>
        <a:bodyPr/>
        <a:lstStyle/>
        <a:p>
          <a:endParaRPr lang="en-US"/>
        </a:p>
      </dgm:t>
    </dgm:pt>
    <dgm:pt modelId="{C02247FF-B651-4B72-8B60-4456B6153143}" type="sibTrans" cxnId="{65EDFCA0-697E-4113-A4BB-F4AAC2AA1DE1}">
      <dgm:prSet/>
      <dgm:spPr/>
      <dgm:t>
        <a:bodyPr/>
        <a:lstStyle/>
        <a:p>
          <a:endParaRPr lang="en-US"/>
        </a:p>
      </dgm:t>
    </dgm:pt>
    <dgm:pt modelId="{C5836D7A-BCD9-401B-9751-3A8498497469}">
      <dgm:prSet/>
      <dgm:spPr/>
      <dgm:t>
        <a:bodyPr/>
        <a:lstStyle/>
        <a:p>
          <a:r>
            <a:rPr lang="hu-HU" b="1" baseline="0"/>
            <a:t>Manuálisan hívható vagy cron feladatként beállítható</a:t>
          </a:r>
          <a:endParaRPr lang="en-US"/>
        </a:p>
      </dgm:t>
    </dgm:pt>
    <dgm:pt modelId="{9A67509D-74B8-4C76-B52C-FD5024DA1C42}" type="parTrans" cxnId="{7BFD514D-08E3-4F16-938F-BC427E0AD88A}">
      <dgm:prSet/>
      <dgm:spPr/>
      <dgm:t>
        <a:bodyPr/>
        <a:lstStyle/>
        <a:p>
          <a:endParaRPr lang="en-US"/>
        </a:p>
      </dgm:t>
    </dgm:pt>
    <dgm:pt modelId="{30CDED06-DFEC-44A5-9DDE-C51759B33DC3}" type="sibTrans" cxnId="{7BFD514D-08E3-4F16-938F-BC427E0AD88A}">
      <dgm:prSet/>
      <dgm:spPr/>
      <dgm:t>
        <a:bodyPr/>
        <a:lstStyle/>
        <a:p>
          <a:endParaRPr lang="en-US"/>
        </a:p>
      </dgm:t>
    </dgm:pt>
    <dgm:pt modelId="{6C739130-900D-4CC1-B2CE-F288543868B6}">
      <dgm:prSet/>
      <dgm:spPr/>
      <dgm:t>
        <a:bodyPr/>
        <a:lstStyle/>
        <a:p>
          <a:r>
            <a:rPr lang="hu-HU" b="1" baseline="0"/>
            <a:t>Adatok naprakészen tartása</a:t>
          </a:r>
          <a:endParaRPr lang="en-US"/>
        </a:p>
      </dgm:t>
    </dgm:pt>
    <dgm:pt modelId="{58C57567-D6FB-41BF-B1DD-EB0ECC0C58A9}" type="parTrans" cxnId="{18CE2FA0-195C-4D1F-B0D6-D9645FCDBA76}">
      <dgm:prSet/>
      <dgm:spPr/>
      <dgm:t>
        <a:bodyPr/>
        <a:lstStyle/>
        <a:p>
          <a:endParaRPr lang="en-US"/>
        </a:p>
      </dgm:t>
    </dgm:pt>
    <dgm:pt modelId="{E8D282EE-EAF6-4D1E-920D-AAEF74182150}" type="sibTrans" cxnId="{18CE2FA0-195C-4D1F-B0D6-D9645FCDBA76}">
      <dgm:prSet/>
      <dgm:spPr/>
      <dgm:t>
        <a:bodyPr/>
        <a:lstStyle/>
        <a:p>
          <a:endParaRPr lang="en-US"/>
        </a:p>
      </dgm:t>
    </dgm:pt>
    <dgm:pt modelId="{851BB0C4-FD5B-40C4-A0D9-4F9C84C1993D}" type="pres">
      <dgm:prSet presAssocID="{69B63D9A-91E8-4E55-90F5-AA1A4552D3B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9185C55-E744-4868-9BE0-C4699A1BEE16}" type="pres">
      <dgm:prSet presAssocID="{08EF45DA-3453-416C-BB2B-347DE3F58B2D}" presName="hierRoot1" presStyleCnt="0"/>
      <dgm:spPr/>
    </dgm:pt>
    <dgm:pt modelId="{F8446CB1-D82A-45EA-9018-0AB71B0CF7FF}" type="pres">
      <dgm:prSet presAssocID="{08EF45DA-3453-416C-BB2B-347DE3F58B2D}" presName="composite" presStyleCnt="0"/>
      <dgm:spPr/>
    </dgm:pt>
    <dgm:pt modelId="{94F07F55-9217-4826-86E5-4F601E79B106}" type="pres">
      <dgm:prSet presAssocID="{08EF45DA-3453-416C-BB2B-347DE3F58B2D}" presName="background" presStyleLbl="node0" presStyleIdx="0" presStyleCnt="2"/>
      <dgm:spPr/>
    </dgm:pt>
    <dgm:pt modelId="{D5632E3A-D9CA-48E3-BA96-5EFEA537CE48}" type="pres">
      <dgm:prSet presAssocID="{08EF45DA-3453-416C-BB2B-347DE3F58B2D}" presName="text" presStyleLbl="fgAcc0" presStyleIdx="0" presStyleCnt="2">
        <dgm:presLayoutVars>
          <dgm:chPref val="3"/>
        </dgm:presLayoutVars>
      </dgm:prSet>
      <dgm:spPr/>
    </dgm:pt>
    <dgm:pt modelId="{0FBCCCF7-5057-49A1-B41E-4CB7D4EC4D44}" type="pres">
      <dgm:prSet presAssocID="{08EF45DA-3453-416C-BB2B-347DE3F58B2D}" presName="hierChild2" presStyleCnt="0"/>
      <dgm:spPr/>
    </dgm:pt>
    <dgm:pt modelId="{3CCB7B88-F30B-43AC-BD8C-321D0DB1B117}" type="pres">
      <dgm:prSet presAssocID="{293AE280-8133-4513-887C-97170400A6CA}" presName="Name10" presStyleLbl="parChTrans1D2" presStyleIdx="0" presStyleCnt="5"/>
      <dgm:spPr/>
    </dgm:pt>
    <dgm:pt modelId="{CE0541E2-305F-42B0-91D7-9CEFA82DB83C}" type="pres">
      <dgm:prSet presAssocID="{989F8CD7-6C8E-4747-A0C7-3FD3D47D6953}" presName="hierRoot2" presStyleCnt="0"/>
      <dgm:spPr/>
    </dgm:pt>
    <dgm:pt modelId="{A3F25678-02F4-45AF-86AC-8F7593DE5C11}" type="pres">
      <dgm:prSet presAssocID="{989F8CD7-6C8E-4747-A0C7-3FD3D47D6953}" presName="composite2" presStyleCnt="0"/>
      <dgm:spPr/>
    </dgm:pt>
    <dgm:pt modelId="{A9092E05-E59C-4827-8F78-29B403EA8F9A}" type="pres">
      <dgm:prSet presAssocID="{989F8CD7-6C8E-4747-A0C7-3FD3D47D6953}" presName="background2" presStyleLbl="node2" presStyleIdx="0" presStyleCnt="5"/>
      <dgm:spPr/>
    </dgm:pt>
    <dgm:pt modelId="{4519167C-9E5F-49D6-8B58-5763728EBE9F}" type="pres">
      <dgm:prSet presAssocID="{989F8CD7-6C8E-4747-A0C7-3FD3D47D6953}" presName="text2" presStyleLbl="fgAcc2" presStyleIdx="0" presStyleCnt="5">
        <dgm:presLayoutVars>
          <dgm:chPref val="3"/>
        </dgm:presLayoutVars>
      </dgm:prSet>
      <dgm:spPr/>
    </dgm:pt>
    <dgm:pt modelId="{C6E23E34-0390-4A64-801D-A38788EA3AFC}" type="pres">
      <dgm:prSet presAssocID="{989F8CD7-6C8E-4747-A0C7-3FD3D47D6953}" presName="hierChild3" presStyleCnt="0"/>
      <dgm:spPr/>
    </dgm:pt>
    <dgm:pt modelId="{C68B50E8-5341-4256-B52B-752139B5B045}" type="pres">
      <dgm:prSet presAssocID="{453F6A3F-321F-4F16-9717-68530184C1A7}" presName="Name10" presStyleLbl="parChTrans1D2" presStyleIdx="1" presStyleCnt="5"/>
      <dgm:spPr/>
    </dgm:pt>
    <dgm:pt modelId="{C4FFB11B-3389-4095-A7AB-840F9E1051FD}" type="pres">
      <dgm:prSet presAssocID="{0B943A8A-BDAD-45A4-ADB5-C5FB5478C0D0}" presName="hierRoot2" presStyleCnt="0"/>
      <dgm:spPr/>
    </dgm:pt>
    <dgm:pt modelId="{06F5C2CD-F2AD-4A14-8636-3F226CC3276D}" type="pres">
      <dgm:prSet presAssocID="{0B943A8A-BDAD-45A4-ADB5-C5FB5478C0D0}" presName="composite2" presStyleCnt="0"/>
      <dgm:spPr/>
    </dgm:pt>
    <dgm:pt modelId="{679780DE-AB89-4F0B-B340-A8BF5EBF8D33}" type="pres">
      <dgm:prSet presAssocID="{0B943A8A-BDAD-45A4-ADB5-C5FB5478C0D0}" presName="background2" presStyleLbl="node2" presStyleIdx="1" presStyleCnt="5"/>
      <dgm:spPr/>
    </dgm:pt>
    <dgm:pt modelId="{78B95CC4-4120-4DAF-BD94-937A814D3865}" type="pres">
      <dgm:prSet presAssocID="{0B943A8A-BDAD-45A4-ADB5-C5FB5478C0D0}" presName="text2" presStyleLbl="fgAcc2" presStyleIdx="1" presStyleCnt="5">
        <dgm:presLayoutVars>
          <dgm:chPref val="3"/>
        </dgm:presLayoutVars>
      </dgm:prSet>
      <dgm:spPr/>
    </dgm:pt>
    <dgm:pt modelId="{68088BC9-1717-4813-AF3B-DCD70D0E8894}" type="pres">
      <dgm:prSet presAssocID="{0B943A8A-BDAD-45A4-ADB5-C5FB5478C0D0}" presName="hierChild3" presStyleCnt="0"/>
      <dgm:spPr/>
    </dgm:pt>
    <dgm:pt modelId="{E14AD39F-329B-4CE7-A2D3-29EFAA1E988D}" type="pres">
      <dgm:prSet presAssocID="{0E1DCDF2-F445-40C7-9325-62528BDA3907}" presName="Name10" presStyleLbl="parChTrans1D2" presStyleIdx="2" presStyleCnt="5"/>
      <dgm:spPr/>
    </dgm:pt>
    <dgm:pt modelId="{497F3F7A-9D38-4C18-BCC4-67F8D6A3F780}" type="pres">
      <dgm:prSet presAssocID="{272EFC58-FCFD-4834-8675-BF3A0A95BF3C}" presName="hierRoot2" presStyleCnt="0"/>
      <dgm:spPr/>
    </dgm:pt>
    <dgm:pt modelId="{ADB78911-B108-4C50-9EBD-780AFFFA8615}" type="pres">
      <dgm:prSet presAssocID="{272EFC58-FCFD-4834-8675-BF3A0A95BF3C}" presName="composite2" presStyleCnt="0"/>
      <dgm:spPr/>
    </dgm:pt>
    <dgm:pt modelId="{DA703DCF-F0DB-4E06-BD88-F2B69CAD4535}" type="pres">
      <dgm:prSet presAssocID="{272EFC58-FCFD-4834-8675-BF3A0A95BF3C}" presName="background2" presStyleLbl="node2" presStyleIdx="2" presStyleCnt="5"/>
      <dgm:spPr/>
    </dgm:pt>
    <dgm:pt modelId="{2DA1C63A-65CC-43F1-AE28-3E18EAD55527}" type="pres">
      <dgm:prSet presAssocID="{272EFC58-FCFD-4834-8675-BF3A0A95BF3C}" presName="text2" presStyleLbl="fgAcc2" presStyleIdx="2" presStyleCnt="5">
        <dgm:presLayoutVars>
          <dgm:chPref val="3"/>
        </dgm:presLayoutVars>
      </dgm:prSet>
      <dgm:spPr/>
    </dgm:pt>
    <dgm:pt modelId="{284AB460-7DD5-4D46-A93A-F567709842CB}" type="pres">
      <dgm:prSet presAssocID="{272EFC58-FCFD-4834-8675-BF3A0A95BF3C}" presName="hierChild3" presStyleCnt="0"/>
      <dgm:spPr/>
    </dgm:pt>
    <dgm:pt modelId="{92CF3C69-BD30-4EED-98C3-37796E35FA61}" type="pres">
      <dgm:prSet presAssocID="{C3A69385-20BF-4903-BB6C-A8A114EBE4FE}" presName="hierRoot1" presStyleCnt="0"/>
      <dgm:spPr/>
    </dgm:pt>
    <dgm:pt modelId="{E43299BC-02CA-4E83-92C0-7AD7D1578D83}" type="pres">
      <dgm:prSet presAssocID="{C3A69385-20BF-4903-BB6C-A8A114EBE4FE}" presName="composite" presStyleCnt="0"/>
      <dgm:spPr/>
    </dgm:pt>
    <dgm:pt modelId="{E2F34C43-4CD5-4367-A6AE-86E228EFEF6B}" type="pres">
      <dgm:prSet presAssocID="{C3A69385-20BF-4903-BB6C-A8A114EBE4FE}" presName="background" presStyleLbl="node0" presStyleIdx="1" presStyleCnt="2"/>
      <dgm:spPr/>
    </dgm:pt>
    <dgm:pt modelId="{1F2DBE04-50D1-46BE-8098-CF55428B9220}" type="pres">
      <dgm:prSet presAssocID="{C3A69385-20BF-4903-BB6C-A8A114EBE4FE}" presName="text" presStyleLbl="fgAcc0" presStyleIdx="1" presStyleCnt="2">
        <dgm:presLayoutVars>
          <dgm:chPref val="3"/>
        </dgm:presLayoutVars>
      </dgm:prSet>
      <dgm:spPr/>
    </dgm:pt>
    <dgm:pt modelId="{80246270-6E84-4926-8F4D-152E0CE0F10B}" type="pres">
      <dgm:prSet presAssocID="{C3A69385-20BF-4903-BB6C-A8A114EBE4FE}" presName="hierChild2" presStyleCnt="0"/>
      <dgm:spPr/>
    </dgm:pt>
    <dgm:pt modelId="{564B7374-E1E4-41B0-BEBB-E9972859897F}" type="pres">
      <dgm:prSet presAssocID="{9A67509D-74B8-4C76-B52C-FD5024DA1C42}" presName="Name10" presStyleLbl="parChTrans1D2" presStyleIdx="3" presStyleCnt="5"/>
      <dgm:spPr/>
    </dgm:pt>
    <dgm:pt modelId="{5CCF4A07-05D4-4B63-82A7-D868DC945259}" type="pres">
      <dgm:prSet presAssocID="{C5836D7A-BCD9-401B-9751-3A8498497469}" presName="hierRoot2" presStyleCnt="0"/>
      <dgm:spPr/>
    </dgm:pt>
    <dgm:pt modelId="{3EC11D8F-8D96-4C5C-AC18-39C05148618E}" type="pres">
      <dgm:prSet presAssocID="{C5836D7A-BCD9-401B-9751-3A8498497469}" presName="composite2" presStyleCnt="0"/>
      <dgm:spPr/>
    </dgm:pt>
    <dgm:pt modelId="{BE2D7D3C-595B-463A-92B1-BAC582C403E4}" type="pres">
      <dgm:prSet presAssocID="{C5836D7A-BCD9-401B-9751-3A8498497469}" presName="background2" presStyleLbl="node2" presStyleIdx="3" presStyleCnt="5"/>
      <dgm:spPr/>
    </dgm:pt>
    <dgm:pt modelId="{89D35383-4F52-47E7-AF50-0DBC0F5FBC09}" type="pres">
      <dgm:prSet presAssocID="{C5836D7A-BCD9-401B-9751-3A8498497469}" presName="text2" presStyleLbl="fgAcc2" presStyleIdx="3" presStyleCnt="5">
        <dgm:presLayoutVars>
          <dgm:chPref val="3"/>
        </dgm:presLayoutVars>
      </dgm:prSet>
      <dgm:spPr/>
    </dgm:pt>
    <dgm:pt modelId="{7DE6B533-38CE-4571-A76E-E9D240352FA2}" type="pres">
      <dgm:prSet presAssocID="{C5836D7A-BCD9-401B-9751-3A8498497469}" presName="hierChild3" presStyleCnt="0"/>
      <dgm:spPr/>
    </dgm:pt>
    <dgm:pt modelId="{00474241-A8C1-4755-886C-0F1D9054DB6E}" type="pres">
      <dgm:prSet presAssocID="{58C57567-D6FB-41BF-B1DD-EB0ECC0C58A9}" presName="Name10" presStyleLbl="parChTrans1D2" presStyleIdx="4" presStyleCnt="5"/>
      <dgm:spPr/>
    </dgm:pt>
    <dgm:pt modelId="{BC3671C1-3313-401B-B370-15B4AC1BFC57}" type="pres">
      <dgm:prSet presAssocID="{6C739130-900D-4CC1-B2CE-F288543868B6}" presName="hierRoot2" presStyleCnt="0"/>
      <dgm:spPr/>
    </dgm:pt>
    <dgm:pt modelId="{5ADFC662-920D-48B3-B72B-3FC6C67A6407}" type="pres">
      <dgm:prSet presAssocID="{6C739130-900D-4CC1-B2CE-F288543868B6}" presName="composite2" presStyleCnt="0"/>
      <dgm:spPr/>
    </dgm:pt>
    <dgm:pt modelId="{4F973117-8597-41AF-A9CE-80F54F7D4CBB}" type="pres">
      <dgm:prSet presAssocID="{6C739130-900D-4CC1-B2CE-F288543868B6}" presName="background2" presStyleLbl="node2" presStyleIdx="4" presStyleCnt="5"/>
      <dgm:spPr/>
    </dgm:pt>
    <dgm:pt modelId="{680D8409-C5C4-4FA0-B69F-73A31E079E61}" type="pres">
      <dgm:prSet presAssocID="{6C739130-900D-4CC1-B2CE-F288543868B6}" presName="text2" presStyleLbl="fgAcc2" presStyleIdx="4" presStyleCnt="5">
        <dgm:presLayoutVars>
          <dgm:chPref val="3"/>
        </dgm:presLayoutVars>
      </dgm:prSet>
      <dgm:spPr/>
    </dgm:pt>
    <dgm:pt modelId="{7A82ABB6-702A-4EEE-9475-EB029D6AF7DA}" type="pres">
      <dgm:prSet presAssocID="{6C739130-900D-4CC1-B2CE-F288543868B6}" presName="hierChild3" presStyleCnt="0"/>
      <dgm:spPr/>
    </dgm:pt>
  </dgm:ptLst>
  <dgm:cxnLst>
    <dgm:cxn modelId="{9FEFD003-8E1C-47FD-A516-74F0BDF899F3}" type="presOf" srcId="{293AE280-8133-4513-887C-97170400A6CA}" destId="{3CCB7B88-F30B-43AC-BD8C-321D0DB1B117}" srcOrd="0" destOrd="0" presId="urn:microsoft.com/office/officeart/2005/8/layout/hierarchy1"/>
    <dgm:cxn modelId="{BCDA700E-9993-4AAA-BD9E-5B4B4E30432F}" type="presOf" srcId="{989F8CD7-6C8E-4747-A0C7-3FD3D47D6953}" destId="{4519167C-9E5F-49D6-8B58-5763728EBE9F}" srcOrd="0" destOrd="0" presId="urn:microsoft.com/office/officeart/2005/8/layout/hierarchy1"/>
    <dgm:cxn modelId="{99A60915-AC12-48C6-91A1-176500E2F956}" type="presOf" srcId="{69B63D9A-91E8-4E55-90F5-AA1A4552D3BF}" destId="{851BB0C4-FD5B-40C4-A0D9-4F9C84C1993D}" srcOrd="0" destOrd="0" presId="urn:microsoft.com/office/officeart/2005/8/layout/hierarchy1"/>
    <dgm:cxn modelId="{255CB35D-B272-4735-A72E-FD22333D8EA2}" type="presOf" srcId="{0E1DCDF2-F445-40C7-9325-62528BDA3907}" destId="{E14AD39F-329B-4CE7-A2D3-29EFAA1E988D}" srcOrd="0" destOrd="0" presId="urn:microsoft.com/office/officeart/2005/8/layout/hierarchy1"/>
    <dgm:cxn modelId="{A62CE564-DB39-4DCC-8475-08292783DD07}" type="presOf" srcId="{08EF45DA-3453-416C-BB2B-347DE3F58B2D}" destId="{D5632E3A-D9CA-48E3-BA96-5EFEA537CE48}" srcOrd="0" destOrd="0" presId="urn:microsoft.com/office/officeart/2005/8/layout/hierarchy1"/>
    <dgm:cxn modelId="{7BFD514D-08E3-4F16-938F-BC427E0AD88A}" srcId="{C3A69385-20BF-4903-BB6C-A8A114EBE4FE}" destId="{C5836D7A-BCD9-401B-9751-3A8498497469}" srcOrd="0" destOrd="0" parTransId="{9A67509D-74B8-4C76-B52C-FD5024DA1C42}" sibTransId="{30CDED06-DFEC-44A5-9DDE-C51759B33DC3}"/>
    <dgm:cxn modelId="{C30AE655-B3FF-40B8-83C1-DF8C22FEC2E2}" type="presOf" srcId="{0B943A8A-BDAD-45A4-ADB5-C5FB5478C0D0}" destId="{78B95CC4-4120-4DAF-BD94-937A814D3865}" srcOrd="0" destOrd="0" presId="urn:microsoft.com/office/officeart/2005/8/layout/hierarchy1"/>
    <dgm:cxn modelId="{BC0CD959-B674-445A-BD50-3EAA2DE57EDE}" type="presOf" srcId="{272EFC58-FCFD-4834-8675-BF3A0A95BF3C}" destId="{2DA1C63A-65CC-43F1-AE28-3E18EAD55527}" srcOrd="0" destOrd="0" presId="urn:microsoft.com/office/officeart/2005/8/layout/hierarchy1"/>
    <dgm:cxn modelId="{2C8FFA7C-692E-4EB8-AE42-9E35870D07AC}" srcId="{08EF45DA-3453-416C-BB2B-347DE3F58B2D}" destId="{989F8CD7-6C8E-4747-A0C7-3FD3D47D6953}" srcOrd="0" destOrd="0" parTransId="{293AE280-8133-4513-887C-97170400A6CA}" sibTransId="{8996D438-B40F-4ECC-B323-29144B691392}"/>
    <dgm:cxn modelId="{808C1981-63D9-47DE-B968-94D334A59B26}" type="presOf" srcId="{6C739130-900D-4CC1-B2CE-F288543868B6}" destId="{680D8409-C5C4-4FA0-B69F-73A31E079E61}" srcOrd="0" destOrd="0" presId="urn:microsoft.com/office/officeart/2005/8/layout/hierarchy1"/>
    <dgm:cxn modelId="{1A12B191-C0E2-4E34-9540-6FBEF95E25CF}" type="presOf" srcId="{9A67509D-74B8-4C76-B52C-FD5024DA1C42}" destId="{564B7374-E1E4-41B0-BEBB-E9972859897F}" srcOrd="0" destOrd="0" presId="urn:microsoft.com/office/officeart/2005/8/layout/hierarchy1"/>
    <dgm:cxn modelId="{A7657A9A-E560-4F9A-B6DE-7B215CA434B0}" srcId="{69B63D9A-91E8-4E55-90F5-AA1A4552D3BF}" destId="{08EF45DA-3453-416C-BB2B-347DE3F58B2D}" srcOrd="0" destOrd="0" parTransId="{56C70E49-253A-4D9D-87C2-9B5FD8C842E4}" sibTransId="{AE2BD6F4-4A6C-442E-A0C4-4CD719496609}"/>
    <dgm:cxn modelId="{2888639D-A0D6-4BAB-AB56-CF08CE493225}" type="presOf" srcId="{C3A69385-20BF-4903-BB6C-A8A114EBE4FE}" destId="{1F2DBE04-50D1-46BE-8098-CF55428B9220}" srcOrd="0" destOrd="0" presId="urn:microsoft.com/office/officeart/2005/8/layout/hierarchy1"/>
    <dgm:cxn modelId="{18CE2FA0-195C-4D1F-B0D6-D9645FCDBA76}" srcId="{C3A69385-20BF-4903-BB6C-A8A114EBE4FE}" destId="{6C739130-900D-4CC1-B2CE-F288543868B6}" srcOrd="1" destOrd="0" parTransId="{58C57567-D6FB-41BF-B1DD-EB0ECC0C58A9}" sibTransId="{E8D282EE-EAF6-4D1E-920D-AAEF74182150}"/>
    <dgm:cxn modelId="{65EDFCA0-697E-4113-A4BB-F4AAC2AA1DE1}" srcId="{69B63D9A-91E8-4E55-90F5-AA1A4552D3BF}" destId="{C3A69385-20BF-4903-BB6C-A8A114EBE4FE}" srcOrd="1" destOrd="0" parTransId="{8353A388-9BC1-4C3C-80FE-8EBFAC16ECBB}" sibTransId="{C02247FF-B651-4B72-8B60-4456B6153143}"/>
    <dgm:cxn modelId="{002A5CA4-C19A-41FC-AE83-9EC152B26C54}" type="presOf" srcId="{453F6A3F-321F-4F16-9717-68530184C1A7}" destId="{C68B50E8-5341-4256-B52B-752139B5B045}" srcOrd="0" destOrd="0" presId="urn:microsoft.com/office/officeart/2005/8/layout/hierarchy1"/>
    <dgm:cxn modelId="{A90384AA-75D1-4893-9AA6-166BA15E40EF}" type="presOf" srcId="{C5836D7A-BCD9-401B-9751-3A8498497469}" destId="{89D35383-4F52-47E7-AF50-0DBC0F5FBC09}" srcOrd="0" destOrd="0" presId="urn:microsoft.com/office/officeart/2005/8/layout/hierarchy1"/>
    <dgm:cxn modelId="{9BBB1CD6-9085-4298-8248-C3D6BBED20DB}" srcId="{08EF45DA-3453-416C-BB2B-347DE3F58B2D}" destId="{0B943A8A-BDAD-45A4-ADB5-C5FB5478C0D0}" srcOrd="1" destOrd="0" parTransId="{453F6A3F-321F-4F16-9717-68530184C1A7}" sibTransId="{D615BC6E-9007-4CB4-BE2E-CDBF5BC36792}"/>
    <dgm:cxn modelId="{617AC6ED-7319-48BC-9C60-AAAFDFAF887F}" type="presOf" srcId="{58C57567-D6FB-41BF-B1DD-EB0ECC0C58A9}" destId="{00474241-A8C1-4755-886C-0F1D9054DB6E}" srcOrd="0" destOrd="0" presId="urn:microsoft.com/office/officeart/2005/8/layout/hierarchy1"/>
    <dgm:cxn modelId="{0193C1FC-5FAE-49C4-BDA7-6848053DC975}" srcId="{08EF45DA-3453-416C-BB2B-347DE3F58B2D}" destId="{272EFC58-FCFD-4834-8675-BF3A0A95BF3C}" srcOrd="2" destOrd="0" parTransId="{0E1DCDF2-F445-40C7-9325-62528BDA3907}" sibTransId="{7855CC7C-F036-41B5-B734-9CFD06F037B9}"/>
    <dgm:cxn modelId="{E1F3CE7B-34E3-4187-A450-5F240A3ABA6C}" type="presParOf" srcId="{851BB0C4-FD5B-40C4-A0D9-4F9C84C1993D}" destId="{59185C55-E744-4868-9BE0-C4699A1BEE16}" srcOrd="0" destOrd="0" presId="urn:microsoft.com/office/officeart/2005/8/layout/hierarchy1"/>
    <dgm:cxn modelId="{17B66180-DBC1-4ACE-A6DE-C533ECFCD5CA}" type="presParOf" srcId="{59185C55-E744-4868-9BE0-C4699A1BEE16}" destId="{F8446CB1-D82A-45EA-9018-0AB71B0CF7FF}" srcOrd="0" destOrd="0" presId="urn:microsoft.com/office/officeart/2005/8/layout/hierarchy1"/>
    <dgm:cxn modelId="{05E50F82-87E5-4840-B94A-FF76EE7FC152}" type="presParOf" srcId="{F8446CB1-D82A-45EA-9018-0AB71B0CF7FF}" destId="{94F07F55-9217-4826-86E5-4F601E79B106}" srcOrd="0" destOrd="0" presId="urn:microsoft.com/office/officeart/2005/8/layout/hierarchy1"/>
    <dgm:cxn modelId="{3A2B2B76-27A4-4BA4-9E6C-CB22767DF193}" type="presParOf" srcId="{F8446CB1-D82A-45EA-9018-0AB71B0CF7FF}" destId="{D5632E3A-D9CA-48E3-BA96-5EFEA537CE48}" srcOrd="1" destOrd="0" presId="urn:microsoft.com/office/officeart/2005/8/layout/hierarchy1"/>
    <dgm:cxn modelId="{974DE9AA-6C43-412B-98DA-E3D84B1E2EBD}" type="presParOf" srcId="{59185C55-E744-4868-9BE0-C4699A1BEE16}" destId="{0FBCCCF7-5057-49A1-B41E-4CB7D4EC4D44}" srcOrd="1" destOrd="0" presId="urn:microsoft.com/office/officeart/2005/8/layout/hierarchy1"/>
    <dgm:cxn modelId="{DCBB79AB-2BDB-41AA-AE07-4D5F42035D64}" type="presParOf" srcId="{0FBCCCF7-5057-49A1-B41E-4CB7D4EC4D44}" destId="{3CCB7B88-F30B-43AC-BD8C-321D0DB1B117}" srcOrd="0" destOrd="0" presId="urn:microsoft.com/office/officeart/2005/8/layout/hierarchy1"/>
    <dgm:cxn modelId="{112A4889-C9D8-41A1-BA94-E50E15709E98}" type="presParOf" srcId="{0FBCCCF7-5057-49A1-B41E-4CB7D4EC4D44}" destId="{CE0541E2-305F-42B0-91D7-9CEFA82DB83C}" srcOrd="1" destOrd="0" presId="urn:microsoft.com/office/officeart/2005/8/layout/hierarchy1"/>
    <dgm:cxn modelId="{1F31546C-6666-4253-91C2-F903029766B3}" type="presParOf" srcId="{CE0541E2-305F-42B0-91D7-9CEFA82DB83C}" destId="{A3F25678-02F4-45AF-86AC-8F7593DE5C11}" srcOrd="0" destOrd="0" presId="urn:microsoft.com/office/officeart/2005/8/layout/hierarchy1"/>
    <dgm:cxn modelId="{0D382EE9-EE19-4A5C-8F80-03320A3B8EB0}" type="presParOf" srcId="{A3F25678-02F4-45AF-86AC-8F7593DE5C11}" destId="{A9092E05-E59C-4827-8F78-29B403EA8F9A}" srcOrd="0" destOrd="0" presId="urn:microsoft.com/office/officeart/2005/8/layout/hierarchy1"/>
    <dgm:cxn modelId="{9FB21273-72F4-444A-9B18-FB5EAE7D1453}" type="presParOf" srcId="{A3F25678-02F4-45AF-86AC-8F7593DE5C11}" destId="{4519167C-9E5F-49D6-8B58-5763728EBE9F}" srcOrd="1" destOrd="0" presId="urn:microsoft.com/office/officeart/2005/8/layout/hierarchy1"/>
    <dgm:cxn modelId="{21EA7C15-D41A-46D9-9039-091EED874F84}" type="presParOf" srcId="{CE0541E2-305F-42B0-91D7-9CEFA82DB83C}" destId="{C6E23E34-0390-4A64-801D-A38788EA3AFC}" srcOrd="1" destOrd="0" presId="urn:microsoft.com/office/officeart/2005/8/layout/hierarchy1"/>
    <dgm:cxn modelId="{70C0BCC2-F5E2-4427-816C-149286B27A45}" type="presParOf" srcId="{0FBCCCF7-5057-49A1-B41E-4CB7D4EC4D44}" destId="{C68B50E8-5341-4256-B52B-752139B5B045}" srcOrd="2" destOrd="0" presId="urn:microsoft.com/office/officeart/2005/8/layout/hierarchy1"/>
    <dgm:cxn modelId="{9722EDB8-786A-4D08-A853-E95C63CFEF86}" type="presParOf" srcId="{0FBCCCF7-5057-49A1-B41E-4CB7D4EC4D44}" destId="{C4FFB11B-3389-4095-A7AB-840F9E1051FD}" srcOrd="3" destOrd="0" presId="urn:microsoft.com/office/officeart/2005/8/layout/hierarchy1"/>
    <dgm:cxn modelId="{11F264CD-E4A6-4634-A5E0-7E32B6597E72}" type="presParOf" srcId="{C4FFB11B-3389-4095-A7AB-840F9E1051FD}" destId="{06F5C2CD-F2AD-4A14-8636-3F226CC3276D}" srcOrd="0" destOrd="0" presId="urn:microsoft.com/office/officeart/2005/8/layout/hierarchy1"/>
    <dgm:cxn modelId="{E96D117A-7290-4DA6-B907-E7D98E855374}" type="presParOf" srcId="{06F5C2CD-F2AD-4A14-8636-3F226CC3276D}" destId="{679780DE-AB89-4F0B-B340-A8BF5EBF8D33}" srcOrd="0" destOrd="0" presId="urn:microsoft.com/office/officeart/2005/8/layout/hierarchy1"/>
    <dgm:cxn modelId="{DA7F5529-76B0-4182-80D9-2B9D2060A5C1}" type="presParOf" srcId="{06F5C2CD-F2AD-4A14-8636-3F226CC3276D}" destId="{78B95CC4-4120-4DAF-BD94-937A814D3865}" srcOrd="1" destOrd="0" presId="urn:microsoft.com/office/officeart/2005/8/layout/hierarchy1"/>
    <dgm:cxn modelId="{FE81AA24-9999-4C1A-8A88-BEB8AB7396F7}" type="presParOf" srcId="{C4FFB11B-3389-4095-A7AB-840F9E1051FD}" destId="{68088BC9-1717-4813-AF3B-DCD70D0E8894}" srcOrd="1" destOrd="0" presId="urn:microsoft.com/office/officeart/2005/8/layout/hierarchy1"/>
    <dgm:cxn modelId="{D52F938C-8D60-4FC8-AECF-622914B4AEAC}" type="presParOf" srcId="{0FBCCCF7-5057-49A1-B41E-4CB7D4EC4D44}" destId="{E14AD39F-329B-4CE7-A2D3-29EFAA1E988D}" srcOrd="4" destOrd="0" presId="urn:microsoft.com/office/officeart/2005/8/layout/hierarchy1"/>
    <dgm:cxn modelId="{CC42ADB5-4C18-4D71-B63E-6B3CA9AF6860}" type="presParOf" srcId="{0FBCCCF7-5057-49A1-B41E-4CB7D4EC4D44}" destId="{497F3F7A-9D38-4C18-BCC4-67F8D6A3F780}" srcOrd="5" destOrd="0" presId="urn:microsoft.com/office/officeart/2005/8/layout/hierarchy1"/>
    <dgm:cxn modelId="{1BDA5756-9E6B-4A33-8211-B7B6729A2276}" type="presParOf" srcId="{497F3F7A-9D38-4C18-BCC4-67F8D6A3F780}" destId="{ADB78911-B108-4C50-9EBD-780AFFFA8615}" srcOrd="0" destOrd="0" presId="urn:microsoft.com/office/officeart/2005/8/layout/hierarchy1"/>
    <dgm:cxn modelId="{57D13B07-49FA-411C-B509-5A096EC4257A}" type="presParOf" srcId="{ADB78911-B108-4C50-9EBD-780AFFFA8615}" destId="{DA703DCF-F0DB-4E06-BD88-F2B69CAD4535}" srcOrd="0" destOrd="0" presId="urn:microsoft.com/office/officeart/2005/8/layout/hierarchy1"/>
    <dgm:cxn modelId="{67E280CD-37E4-4C3D-AE4B-CBEC55C07AC3}" type="presParOf" srcId="{ADB78911-B108-4C50-9EBD-780AFFFA8615}" destId="{2DA1C63A-65CC-43F1-AE28-3E18EAD55527}" srcOrd="1" destOrd="0" presId="urn:microsoft.com/office/officeart/2005/8/layout/hierarchy1"/>
    <dgm:cxn modelId="{2EBEBE27-33DA-4949-9667-E101814BABEA}" type="presParOf" srcId="{497F3F7A-9D38-4C18-BCC4-67F8D6A3F780}" destId="{284AB460-7DD5-4D46-A93A-F567709842CB}" srcOrd="1" destOrd="0" presId="urn:microsoft.com/office/officeart/2005/8/layout/hierarchy1"/>
    <dgm:cxn modelId="{A1B64580-FA1D-4B9B-9BEF-44607E544C9B}" type="presParOf" srcId="{851BB0C4-FD5B-40C4-A0D9-4F9C84C1993D}" destId="{92CF3C69-BD30-4EED-98C3-37796E35FA61}" srcOrd="1" destOrd="0" presId="urn:microsoft.com/office/officeart/2005/8/layout/hierarchy1"/>
    <dgm:cxn modelId="{817FE9A5-32FA-4CCE-B828-4CDE539BBB84}" type="presParOf" srcId="{92CF3C69-BD30-4EED-98C3-37796E35FA61}" destId="{E43299BC-02CA-4E83-92C0-7AD7D1578D83}" srcOrd="0" destOrd="0" presId="urn:microsoft.com/office/officeart/2005/8/layout/hierarchy1"/>
    <dgm:cxn modelId="{123B7060-C3F5-41A7-BE42-D831683E5349}" type="presParOf" srcId="{E43299BC-02CA-4E83-92C0-7AD7D1578D83}" destId="{E2F34C43-4CD5-4367-A6AE-86E228EFEF6B}" srcOrd="0" destOrd="0" presId="urn:microsoft.com/office/officeart/2005/8/layout/hierarchy1"/>
    <dgm:cxn modelId="{AA906CE6-A8E0-464D-AC3F-7677242BC17B}" type="presParOf" srcId="{E43299BC-02CA-4E83-92C0-7AD7D1578D83}" destId="{1F2DBE04-50D1-46BE-8098-CF55428B9220}" srcOrd="1" destOrd="0" presId="urn:microsoft.com/office/officeart/2005/8/layout/hierarchy1"/>
    <dgm:cxn modelId="{37935415-C68B-4C41-8BA9-7117D4EB190B}" type="presParOf" srcId="{92CF3C69-BD30-4EED-98C3-37796E35FA61}" destId="{80246270-6E84-4926-8F4D-152E0CE0F10B}" srcOrd="1" destOrd="0" presId="urn:microsoft.com/office/officeart/2005/8/layout/hierarchy1"/>
    <dgm:cxn modelId="{BCE96D3E-2EDC-4711-A33B-C4CC5DC2235F}" type="presParOf" srcId="{80246270-6E84-4926-8F4D-152E0CE0F10B}" destId="{564B7374-E1E4-41B0-BEBB-E9972859897F}" srcOrd="0" destOrd="0" presId="urn:microsoft.com/office/officeart/2005/8/layout/hierarchy1"/>
    <dgm:cxn modelId="{60003EA8-3649-4976-8847-C1859B5AA24D}" type="presParOf" srcId="{80246270-6E84-4926-8F4D-152E0CE0F10B}" destId="{5CCF4A07-05D4-4B63-82A7-D868DC945259}" srcOrd="1" destOrd="0" presId="urn:microsoft.com/office/officeart/2005/8/layout/hierarchy1"/>
    <dgm:cxn modelId="{B13CEF6B-539E-44E6-A6B4-392E91572D58}" type="presParOf" srcId="{5CCF4A07-05D4-4B63-82A7-D868DC945259}" destId="{3EC11D8F-8D96-4C5C-AC18-39C05148618E}" srcOrd="0" destOrd="0" presId="urn:microsoft.com/office/officeart/2005/8/layout/hierarchy1"/>
    <dgm:cxn modelId="{39FAD5BC-1BDB-4CB8-A3D6-FC169BAFACB9}" type="presParOf" srcId="{3EC11D8F-8D96-4C5C-AC18-39C05148618E}" destId="{BE2D7D3C-595B-463A-92B1-BAC582C403E4}" srcOrd="0" destOrd="0" presId="urn:microsoft.com/office/officeart/2005/8/layout/hierarchy1"/>
    <dgm:cxn modelId="{3719BF47-F854-4F16-A887-390F75AAC3E2}" type="presParOf" srcId="{3EC11D8F-8D96-4C5C-AC18-39C05148618E}" destId="{89D35383-4F52-47E7-AF50-0DBC0F5FBC09}" srcOrd="1" destOrd="0" presId="urn:microsoft.com/office/officeart/2005/8/layout/hierarchy1"/>
    <dgm:cxn modelId="{F9B12E28-1BB9-4BB5-8C8B-F1E167B9642C}" type="presParOf" srcId="{5CCF4A07-05D4-4B63-82A7-D868DC945259}" destId="{7DE6B533-38CE-4571-A76E-E9D240352FA2}" srcOrd="1" destOrd="0" presId="urn:microsoft.com/office/officeart/2005/8/layout/hierarchy1"/>
    <dgm:cxn modelId="{B95447EB-6434-41A3-9544-62121428C6A5}" type="presParOf" srcId="{80246270-6E84-4926-8F4D-152E0CE0F10B}" destId="{00474241-A8C1-4755-886C-0F1D9054DB6E}" srcOrd="2" destOrd="0" presId="urn:microsoft.com/office/officeart/2005/8/layout/hierarchy1"/>
    <dgm:cxn modelId="{4594E8E5-B6E2-49D4-A2AB-FFF0801427ED}" type="presParOf" srcId="{80246270-6E84-4926-8F4D-152E0CE0F10B}" destId="{BC3671C1-3313-401B-B370-15B4AC1BFC57}" srcOrd="3" destOrd="0" presId="urn:microsoft.com/office/officeart/2005/8/layout/hierarchy1"/>
    <dgm:cxn modelId="{7B35F6EB-9E5B-47D8-A96C-34BCAA809163}" type="presParOf" srcId="{BC3671C1-3313-401B-B370-15B4AC1BFC57}" destId="{5ADFC662-920D-48B3-B72B-3FC6C67A6407}" srcOrd="0" destOrd="0" presId="urn:microsoft.com/office/officeart/2005/8/layout/hierarchy1"/>
    <dgm:cxn modelId="{7A1DEFDA-215B-4D22-9E8B-BFC8984E7727}" type="presParOf" srcId="{5ADFC662-920D-48B3-B72B-3FC6C67A6407}" destId="{4F973117-8597-41AF-A9CE-80F54F7D4CBB}" srcOrd="0" destOrd="0" presId="urn:microsoft.com/office/officeart/2005/8/layout/hierarchy1"/>
    <dgm:cxn modelId="{CB973227-E623-4CC1-9C26-6246B68AA61C}" type="presParOf" srcId="{5ADFC662-920D-48B3-B72B-3FC6C67A6407}" destId="{680D8409-C5C4-4FA0-B69F-73A31E079E61}" srcOrd="1" destOrd="0" presId="urn:microsoft.com/office/officeart/2005/8/layout/hierarchy1"/>
    <dgm:cxn modelId="{A6BBEA0C-2278-423B-97B0-CF9BD8730FBB}" type="presParOf" srcId="{BC3671C1-3313-401B-B370-15B4AC1BFC57}" destId="{7A82ABB6-702A-4EEE-9475-EB029D6AF7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118BED6-6033-4B77-92FB-E9B306943EE7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AEF6DCD-4642-4410-9652-81A65A077214}">
      <dgm:prSet/>
      <dgm:spPr/>
      <dgm:t>
        <a:bodyPr/>
        <a:lstStyle/>
        <a:p>
          <a:r>
            <a:rPr lang="hu-HU" b="1" baseline="0"/>
            <a:t>Biztonsági Intézkedések:</a:t>
          </a:r>
          <a:endParaRPr lang="en-US"/>
        </a:p>
      </dgm:t>
    </dgm:pt>
    <dgm:pt modelId="{4C972962-FC04-488B-BA40-0B2ED6652487}" type="parTrans" cxnId="{8DE6A0F4-A223-48B0-BD58-99232FD4C2FB}">
      <dgm:prSet/>
      <dgm:spPr/>
      <dgm:t>
        <a:bodyPr/>
        <a:lstStyle/>
        <a:p>
          <a:endParaRPr lang="en-US"/>
        </a:p>
      </dgm:t>
    </dgm:pt>
    <dgm:pt modelId="{39FE4ADA-282C-4960-9829-A4D6F93E3606}" type="sibTrans" cxnId="{8DE6A0F4-A223-48B0-BD58-99232FD4C2FB}">
      <dgm:prSet/>
      <dgm:spPr/>
      <dgm:t>
        <a:bodyPr/>
        <a:lstStyle/>
        <a:p>
          <a:endParaRPr lang="en-US"/>
        </a:p>
      </dgm:t>
    </dgm:pt>
    <dgm:pt modelId="{AA15A9BF-0FCE-43CB-93F3-6B0C3599E69A}">
      <dgm:prSet/>
      <dgm:spPr/>
      <dgm:t>
        <a:bodyPr/>
        <a:lstStyle/>
        <a:p>
          <a:r>
            <a:rPr lang="hu-HU" b="1" baseline="0"/>
            <a:t>Jelszó hashelés (BCrypt)</a:t>
          </a:r>
          <a:endParaRPr lang="en-US"/>
        </a:p>
      </dgm:t>
    </dgm:pt>
    <dgm:pt modelId="{EB34CAF5-7F9C-4094-A323-83ABF0738C44}" type="parTrans" cxnId="{95303CE8-DA83-47BB-BCAB-CB80DE14F7DD}">
      <dgm:prSet/>
      <dgm:spPr/>
      <dgm:t>
        <a:bodyPr/>
        <a:lstStyle/>
        <a:p>
          <a:endParaRPr lang="en-US"/>
        </a:p>
      </dgm:t>
    </dgm:pt>
    <dgm:pt modelId="{9E992791-87C8-4366-B8B9-88506CDF35C6}" type="sibTrans" cxnId="{95303CE8-DA83-47BB-BCAB-CB80DE14F7DD}">
      <dgm:prSet/>
      <dgm:spPr/>
      <dgm:t>
        <a:bodyPr/>
        <a:lstStyle/>
        <a:p>
          <a:endParaRPr lang="en-US"/>
        </a:p>
      </dgm:t>
    </dgm:pt>
    <dgm:pt modelId="{1660BB0B-F227-48E7-9B6E-B5F27B43C917}">
      <dgm:prSet/>
      <dgm:spPr/>
      <dgm:t>
        <a:bodyPr/>
        <a:lstStyle/>
        <a:p>
          <a:r>
            <a:rPr lang="hu-HU" b="1" baseline="0"/>
            <a:t>Előkészített lekérdezések SQL injekció megelőzésére</a:t>
          </a:r>
          <a:endParaRPr lang="en-US"/>
        </a:p>
      </dgm:t>
    </dgm:pt>
    <dgm:pt modelId="{DD10E4F3-5229-4A2B-80E3-D061078B9850}" type="parTrans" cxnId="{F3513C1D-6AC9-4E4A-B0D6-4FD12F28A97D}">
      <dgm:prSet/>
      <dgm:spPr/>
      <dgm:t>
        <a:bodyPr/>
        <a:lstStyle/>
        <a:p>
          <a:endParaRPr lang="en-US"/>
        </a:p>
      </dgm:t>
    </dgm:pt>
    <dgm:pt modelId="{99DCE826-AE9F-4D96-AECE-96D3DA7D1F19}" type="sibTrans" cxnId="{F3513C1D-6AC9-4E4A-B0D6-4FD12F28A97D}">
      <dgm:prSet/>
      <dgm:spPr/>
      <dgm:t>
        <a:bodyPr/>
        <a:lstStyle/>
        <a:p>
          <a:endParaRPr lang="en-US"/>
        </a:p>
      </dgm:t>
    </dgm:pt>
    <dgm:pt modelId="{154EEC14-8860-413E-9826-294DB96B40C9}">
      <dgm:prSet/>
      <dgm:spPr/>
      <dgm:t>
        <a:bodyPr/>
        <a:lstStyle/>
        <a:p>
          <a:r>
            <a:rPr lang="hu-HU" b="1" baseline="0"/>
            <a:t>Felhasználói Munkamenetek:</a:t>
          </a:r>
          <a:endParaRPr lang="en-US"/>
        </a:p>
      </dgm:t>
    </dgm:pt>
    <dgm:pt modelId="{8934018F-EB96-48C0-B507-FE35FD17D24C}" type="parTrans" cxnId="{0EC29DB6-A53A-451D-86BB-53557B82BB03}">
      <dgm:prSet/>
      <dgm:spPr/>
      <dgm:t>
        <a:bodyPr/>
        <a:lstStyle/>
        <a:p>
          <a:endParaRPr lang="en-US"/>
        </a:p>
      </dgm:t>
    </dgm:pt>
    <dgm:pt modelId="{31E9EFF1-B820-4887-BCD4-A72BA3139748}" type="sibTrans" cxnId="{0EC29DB6-A53A-451D-86BB-53557B82BB03}">
      <dgm:prSet/>
      <dgm:spPr/>
      <dgm:t>
        <a:bodyPr/>
        <a:lstStyle/>
        <a:p>
          <a:endParaRPr lang="en-US"/>
        </a:p>
      </dgm:t>
    </dgm:pt>
    <dgm:pt modelId="{B56EE554-17AB-4EC1-ABEF-53E3B7241F3B}">
      <dgm:prSet/>
      <dgm:spPr/>
      <dgm:t>
        <a:bodyPr/>
        <a:lstStyle/>
        <a:p>
          <a:r>
            <a:rPr lang="hu-HU" b="1" baseline="0"/>
            <a:t>PHP munkamenetek használata a bejelentkezett állapot követésére</a:t>
          </a:r>
          <a:endParaRPr lang="en-US"/>
        </a:p>
      </dgm:t>
    </dgm:pt>
    <dgm:pt modelId="{0D21EAB9-BCE6-42F8-B87D-BF668CAAD9CE}" type="parTrans" cxnId="{75F16A75-A812-46C5-8361-6A01DBCC2F7F}">
      <dgm:prSet/>
      <dgm:spPr/>
      <dgm:t>
        <a:bodyPr/>
        <a:lstStyle/>
        <a:p>
          <a:endParaRPr lang="en-US"/>
        </a:p>
      </dgm:t>
    </dgm:pt>
    <dgm:pt modelId="{2AA4AE51-F38E-4EA3-B40C-80CE5BC3BDD9}" type="sibTrans" cxnId="{75F16A75-A812-46C5-8361-6A01DBCC2F7F}">
      <dgm:prSet/>
      <dgm:spPr/>
      <dgm:t>
        <a:bodyPr/>
        <a:lstStyle/>
        <a:p>
          <a:endParaRPr lang="en-US"/>
        </a:p>
      </dgm:t>
    </dgm:pt>
    <dgm:pt modelId="{DE4741F9-F4DF-408A-B2AB-1CFA65CB7B88}">
      <dgm:prSet/>
      <dgm:spPr/>
      <dgm:t>
        <a:bodyPr/>
        <a:lstStyle/>
        <a:p>
          <a:r>
            <a:rPr lang="hu-HU" b="1" baseline="0"/>
            <a:t>Adat Érvényesítés:</a:t>
          </a:r>
          <a:endParaRPr lang="en-US"/>
        </a:p>
      </dgm:t>
    </dgm:pt>
    <dgm:pt modelId="{8D0DFBDA-F124-4CE9-BECF-4FF6994BFDBF}" type="parTrans" cxnId="{83DB5798-C6FF-417A-A550-86BB8C2606B8}">
      <dgm:prSet/>
      <dgm:spPr/>
      <dgm:t>
        <a:bodyPr/>
        <a:lstStyle/>
        <a:p>
          <a:endParaRPr lang="en-US"/>
        </a:p>
      </dgm:t>
    </dgm:pt>
    <dgm:pt modelId="{D6BAB05F-F048-42DE-8764-14F08D8722A5}" type="sibTrans" cxnId="{83DB5798-C6FF-417A-A550-86BB8C2606B8}">
      <dgm:prSet/>
      <dgm:spPr/>
      <dgm:t>
        <a:bodyPr/>
        <a:lstStyle/>
        <a:p>
          <a:endParaRPr lang="en-US"/>
        </a:p>
      </dgm:t>
    </dgm:pt>
    <dgm:pt modelId="{F91D7D0C-6DAC-49C2-8343-0FD8F54ADD17}">
      <dgm:prSet/>
      <dgm:spPr/>
      <dgm:t>
        <a:bodyPr/>
        <a:lstStyle/>
        <a:p>
          <a:r>
            <a:rPr lang="hu-HU" b="1" baseline="0"/>
            <a:t>Alapvető űrlap validálások regisztrációhoz és bejelentkezéshez</a:t>
          </a:r>
          <a:endParaRPr lang="en-US"/>
        </a:p>
      </dgm:t>
    </dgm:pt>
    <dgm:pt modelId="{36C6D32E-E510-48DB-8ED5-868C4226F705}" type="parTrans" cxnId="{6E2F2381-13BE-421C-8C5E-743A28B472F8}">
      <dgm:prSet/>
      <dgm:spPr/>
      <dgm:t>
        <a:bodyPr/>
        <a:lstStyle/>
        <a:p>
          <a:endParaRPr lang="en-US"/>
        </a:p>
      </dgm:t>
    </dgm:pt>
    <dgm:pt modelId="{78D69ECD-7531-4E36-A699-597A977229AC}" type="sibTrans" cxnId="{6E2F2381-13BE-421C-8C5E-743A28B472F8}">
      <dgm:prSet/>
      <dgm:spPr/>
      <dgm:t>
        <a:bodyPr/>
        <a:lstStyle/>
        <a:p>
          <a:endParaRPr lang="en-US"/>
        </a:p>
      </dgm:t>
    </dgm:pt>
    <dgm:pt modelId="{C6555F25-8BAA-4FE0-9D9F-BFAABC2E3563}" type="pres">
      <dgm:prSet presAssocID="{2118BED6-6033-4B77-92FB-E9B306943EE7}" presName="linear" presStyleCnt="0">
        <dgm:presLayoutVars>
          <dgm:dir/>
          <dgm:animLvl val="lvl"/>
          <dgm:resizeHandles val="exact"/>
        </dgm:presLayoutVars>
      </dgm:prSet>
      <dgm:spPr/>
    </dgm:pt>
    <dgm:pt modelId="{8D0C4D9D-CA7D-488E-85DC-A24FC11A0B31}" type="pres">
      <dgm:prSet presAssocID="{AAEF6DCD-4642-4410-9652-81A65A077214}" presName="parentLin" presStyleCnt="0"/>
      <dgm:spPr/>
    </dgm:pt>
    <dgm:pt modelId="{A45C832F-4606-43D9-A1BF-5FE0077ECE7E}" type="pres">
      <dgm:prSet presAssocID="{AAEF6DCD-4642-4410-9652-81A65A077214}" presName="parentLeftMargin" presStyleLbl="node1" presStyleIdx="0" presStyleCnt="3"/>
      <dgm:spPr/>
    </dgm:pt>
    <dgm:pt modelId="{E26F25D0-66E6-4C66-BAA5-FF11A552A7FC}" type="pres">
      <dgm:prSet presAssocID="{AAEF6DCD-4642-4410-9652-81A65A07721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8C940AC-1545-4150-8789-22F766A8B99D}" type="pres">
      <dgm:prSet presAssocID="{AAEF6DCD-4642-4410-9652-81A65A077214}" presName="negativeSpace" presStyleCnt="0"/>
      <dgm:spPr/>
    </dgm:pt>
    <dgm:pt modelId="{AA2CC765-474F-43A7-B853-7D3E90A734E8}" type="pres">
      <dgm:prSet presAssocID="{AAEF6DCD-4642-4410-9652-81A65A077214}" presName="childText" presStyleLbl="conFgAcc1" presStyleIdx="0" presStyleCnt="3">
        <dgm:presLayoutVars>
          <dgm:bulletEnabled val="1"/>
        </dgm:presLayoutVars>
      </dgm:prSet>
      <dgm:spPr/>
    </dgm:pt>
    <dgm:pt modelId="{BA1BD1BD-17FD-46F0-9697-77E4E1D762D8}" type="pres">
      <dgm:prSet presAssocID="{39FE4ADA-282C-4960-9829-A4D6F93E3606}" presName="spaceBetweenRectangles" presStyleCnt="0"/>
      <dgm:spPr/>
    </dgm:pt>
    <dgm:pt modelId="{D87A4A21-DC34-427F-B3EE-BECA7ADD2413}" type="pres">
      <dgm:prSet presAssocID="{154EEC14-8860-413E-9826-294DB96B40C9}" presName="parentLin" presStyleCnt="0"/>
      <dgm:spPr/>
    </dgm:pt>
    <dgm:pt modelId="{AAA45CC6-5759-421D-A354-3726B5E40363}" type="pres">
      <dgm:prSet presAssocID="{154EEC14-8860-413E-9826-294DB96B40C9}" presName="parentLeftMargin" presStyleLbl="node1" presStyleIdx="0" presStyleCnt="3"/>
      <dgm:spPr/>
    </dgm:pt>
    <dgm:pt modelId="{E2E23096-2C07-447D-9C15-B4F94B3835C0}" type="pres">
      <dgm:prSet presAssocID="{154EEC14-8860-413E-9826-294DB96B40C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D7FB12B-A25D-4FAD-B186-088D9C7DA0F9}" type="pres">
      <dgm:prSet presAssocID="{154EEC14-8860-413E-9826-294DB96B40C9}" presName="negativeSpace" presStyleCnt="0"/>
      <dgm:spPr/>
    </dgm:pt>
    <dgm:pt modelId="{3EA8D810-9FC1-47C5-8CFA-C6AD7D68FC4C}" type="pres">
      <dgm:prSet presAssocID="{154EEC14-8860-413E-9826-294DB96B40C9}" presName="childText" presStyleLbl="conFgAcc1" presStyleIdx="1" presStyleCnt="3">
        <dgm:presLayoutVars>
          <dgm:bulletEnabled val="1"/>
        </dgm:presLayoutVars>
      </dgm:prSet>
      <dgm:spPr/>
    </dgm:pt>
    <dgm:pt modelId="{4E9DF866-213F-4844-8219-E4A47C2EAC5D}" type="pres">
      <dgm:prSet presAssocID="{31E9EFF1-B820-4887-BCD4-A72BA3139748}" presName="spaceBetweenRectangles" presStyleCnt="0"/>
      <dgm:spPr/>
    </dgm:pt>
    <dgm:pt modelId="{FE488237-2B7F-4827-9B55-513A22278590}" type="pres">
      <dgm:prSet presAssocID="{DE4741F9-F4DF-408A-B2AB-1CFA65CB7B88}" presName="parentLin" presStyleCnt="0"/>
      <dgm:spPr/>
    </dgm:pt>
    <dgm:pt modelId="{38CCBFF2-0011-42FE-81C0-44AB8B151338}" type="pres">
      <dgm:prSet presAssocID="{DE4741F9-F4DF-408A-B2AB-1CFA65CB7B88}" presName="parentLeftMargin" presStyleLbl="node1" presStyleIdx="1" presStyleCnt="3"/>
      <dgm:spPr/>
    </dgm:pt>
    <dgm:pt modelId="{66E77850-C6FF-4069-9A49-2021A5AAC786}" type="pres">
      <dgm:prSet presAssocID="{DE4741F9-F4DF-408A-B2AB-1CFA65CB7B8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0510B4F-0A76-4770-8106-329576D20BA1}" type="pres">
      <dgm:prSet presAssocID="{DE4741F9-F4DF-408A-B2AB-1CFA65CB7B88}" presName="negativeSpace" presStyleCnt="0"/>
      <dgm:spPr/>
    </dgm:pt>
    <dgm:pt modelId="{A03942BD-00B1-4127-8675-6E0846791BD3}" type="pres">
      <dgm:prSet presAssocID="{DE4741F9-F4DF-408A-B2AB-1CFA65CB7B8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720F315-8FD2-48BE-B409-2F4253DB5F47}" type="presOf" srcId="{2118BED6-6033-4B77-92FB-E9B306943EE7}" destId="{C6555F25-8BAA-4FE0-9D9F-BFAABC2E3563}" srcOrd="0" destOrd="0" presId="urn:microsoft.com/office/officeart/2005/8/layout/list1"/>
    <dgm:cxn modelId="{F3513C1D-6AC9-4E4A-B0D6-4FD12F28A97D}" srcId="{AAEF6DCD-4642-4410-9652-81A65A077214}" destId="{1660BB0B-F227-48E7-9B6E-B5F27B43C917}" srcOrd="1" destOrd="0" parTransId="{DD10E4F3-5229-4A2B-80E3-D061078B9850}" sibTransId="{99DCE826-AE9F-4D96-AECE-96D3DA7D1F19}"/>
    <dgm:cxn modelId="{36F09A21-727A-4199-A22A-8BEE8B71B65A}" type="presOf" srcId="{AAEF6DCD-4642-4410-9652-81A65A077214}" destId="{E26F25D0-66E6-4C66-BAA5-FF11A552A7FC}" srcOrd="1" destOrd="0" presId="urn:microsoft.com/office/officeart/2005/8/layout/list1"/>
    <dgm:cxn modelId="{9FFCB835-18B0-4C84-B32A-481A7053308A}" type="presOf" srcId="{154EEC14-8860-413E-9826-294DB96B40C9}" destId="{E2E23096-2C07-447D-9C15-B4F94B3835C0}" srcOrd="1" destOrd="0" presId="urn:microsoft.com/office/officeart/2005/8/layout/list1"/>
    <dgm:cxn modelId="{777B744C-0FBB-4461-AAB8-0579B96E314D}" type="presOf" srcId="{DE4741F9-F4DF-408A-B2AB-1CFA65CB7B88}" destId="{66E77850-C6FF-4069-9A49-2021A5AAC786}" srcOrd="1" destOrd="0" presId="urn:microsoft.com/office/officeart/2005/8/layout/list1"/>
    <dgm:cxn modelId="{0BFFFE70-521B-4BB2-BA50-1BD515947EA6}" type="presOf" srcId="{F91D7D0C-6DAC-49C2-8343-0FD8F54ADD17}" destId="{A03942BD-00B1-4127-8675-6E0846791BD3}" srcOrd="0" destOrd="0" presId="urn:microsoft.com/office/officeart/2005/8/layout/list1"/>
    <dgm:cxn modelId="{75F16A75-A812-46C5-8361-6A01DBCC2F7F}" srcId="{154EEC14-8860-413E-9826-294DB96B40C9}" destId="{B56EE554-17AB-4EC1-ABEF-53E3B7241F3B}" srcOrd="0" destOrd="0" parTransId="{0D21EAB9-BCE6-42F8-B87D-BF668CAAD9CE}" sibTransId="{2AA4AE51-F38E-4EA3-B40C-80CE5BC3BDD9}"/>
    <dgm:cxn modelId="{A1F8AF79-D32B-49C7-847A-1E8B4C5C3DB1}" type="presOf" srcId="{DE4741F9-F4DF-408A-B2AB-1CFA65CB7B88}" destId="{38CCBFF2-0011-42FE-81C0-44AB8B151338}" srcOrd="0" destOrd="0" presId="urn:microsoft.com/office/officeart/2005/8/layout/list1"/>
    <dgm:cxn modelId="{6E2F2381-13BE-421C-8C5E-743A28B472F8}" srcId="{DE4741F9-F4DF-408A-B2AB-1CFA65CB7B88}" destId="{F91D7D0C-6DAC-49C2-8343-0FD8F54ADD17}" srcOrd="0" destOrd="0" parTransId="{36C6D32E-E510-48DB-8ED5-868C4226F705}" sibTransId="{78D69ECD-7531-4E36-A699-597A977229AC}"/>
    <dgm:cxn modelId="{83DB5798-C6FF-417A-A550-86BB8C2606B8}" srcId="{2118BED6-6033-4B77-92FB-E9B306943EE7}" destId="{DE4741F9-F4DF-408A-B2AB-1CFA65CB7B88}" srcOrd="2" destOrd="0" parTransId="{8D0DFBDA-F124-4CE9-BECF-4FF6994BFDBF}" sibTransId="{D6BAB05F-F048-42DE-8764-14F08D8722A5}"/>
    <dgm:cxn modelId="{AD5D6CAD-D631-41C2-B0DC-866BDAA001B5}" type="presOf" srcId="{AA15A9BF-0FCE-43CB-93F3-6B0C3599E69A}" destId="{AA2CC765-474F-43A7-B853-7D3E90A734E8}" srcOrd="0" destOrd="0" presId="urn:microsoft.com/office/officeart/2005/8/layout/list1"/>
    <dgm:cxn modelId="{80CEF9B4-B605-4475-B4EF-2AE9730DB820}" type="presOf" srcId="{1660BB0B-F227-48E7-9B6E-B5F27B43C917}" destId="{AA2CC765-474F-43A7-B853-7D3E90A734E8}" srcOrd="0" destOrd="1" presId="urn:microsoft.com/office/officeart/2005/8/layout/list1"/>
    <dgm:cxn modelId="{0EC29DB6-A53A-451D-86BB-53557B82BB03}" srcId="{2118BED6-6033-4B77-92FB-E9B306943EE7}" destId="{154EEC14-8860-413E-9826-294DB96B40C9}" srcOrd="1" destOrd="0" parTransId="{8934018F-EB96-48C0-B507-FE35FD17D24C}" sibTransId="{31E9EFF1-B820-4887-BCD4-A72BA3139748}"/>
    <dgm:cxn modelId="{5EBC76D8-4B50-44CC-BE67-872E1F2CECA8}" type="presOf" srcId="{154EEC14-8860-413E-9826-294DB96B40C9}" destId="{AAA45CC6-5759-421D-A354-3726B5E40363}" srcOrd="0" destOrd="0" presId="urn:microsoft.com/office/officeart/2005/8/layout/list1"/>
    <dgm:cxn modelId="{95303CE8-DA83-47BB-BCAB-CB80DE14F7DD}" srcId="{AAEF6DCD-4642-4410-9652-81A65A077214}" destId="{AA15A9BF-0FCE-43CB-93F3-6B0C3599E69A}" srcOrd="0" destOrd="0" parTransId="{EB34CAF5-7F9C-4094-A323-83ABF0738C44}" sibTransId="{9E992791-87C8-4366-B8B9-88506CDF35C6}"/>
    <dgm:cxn modelId="{67829CED-8407-4924-8976-A418000894C0}" type="presOf" srcId="{AAEF6DCD-4642-4410-9652-81A65A077214}" destId="{A45C832F-4606-43D9-A1BF-5FE0077ECE7E}" srcOrd="0" destOrd="0" presId="urn:microsoft.com/office/officeart/2005/8/layout/list1"/>
    <dgm:cxn modelId="{8DE6A0F4-A223-48B0-BD58-99232FD4C2FB}" srcId="{2118BED6-6033-4B77-92FB-E9B306943EE7}" destId="{AAEF6DCD-4642-4410-9652-81A65A077214}" srcOrd="0" destOrd="0" parTransId="{4C972962-FC04-488B-BA40-0B2ED6652487}" sibTransId="{39FE4ADA-282C-4960-9829-A4D6F93E3606}"/>
    <dgm:cxn modelId="{933985FB-B1DA-4210-9382-701BF77E5428}" type="presOf" srcId="{B56EE554-17AB-4EC1-ABEF-53E3B7241F3B}" destId="{3EA8D810-9FC1-47C5-8CFA-C6AD7D68FC4C}" srcOrd="0" destOrd="0" presId="urn:microsoft.com/office/officeart/2005/8/layout/list1"/>
    <dgm:cxn modelId="{4C7E109F-01C6-4310-A486-37FAB0A489BC}" type="presParOf" srcId="{C6555F25-8BAA-4FE0-9D9F-BFAABC2E3563}" destId="{8D0C4D9D-CA7D-488E-85DC-A24FC11A0B31}" srcOrd="0" destOrd="0" presId="urn:microsoft.com/office/officeart/2005/8/layout/list1"/>
    <dgm:cxn modelId="{BCC79F3D-5501-4E2A-8591-646C0B05B3C9}" type="presParOf" srcId="{8D0C4D9D-CA7D-488E-85DC-A24FC11A0B31}" destId="{A45C832F-4606-43D9-A1BF-5FE0077ECE7E}" srcOrd="0" destOrd="0" presId="urn:microsoft.com/office/officeart/2005/8/layout/list1"/>
    <dgm:cxn modelId="{463F72B6-A0F8-473B-B1E7-634FC6FBA262}" type="presParOf" srcId="{8D0C4D9D-CA7D-488E-85DC-A24FC11A0B31}" destId="{E26F25D0-66E6-4C66-BAA5-FF11A552A7FC}" srcOrd="1" destOrd="0" presId="urn:microsoft.com/office/officeart/2005/8/layout/list1"/>
    <dgm:cxn modelId="{507A5407-6D28-4B81-8137-5F770CF65DFF}" type="presParOf" srcId="{C6555F25-8BAA-4FE0-9D9F-BFAABC2E3563}" destId="{68C940AC-1545-4150-8789-22F766A8B99D}" srcOrd="1" destOrd="0" presId="urn:microsoft.com/office/officeart/2005/8/layout/list1"/>
    <dgm:cxn modelId="{918D51DD-D942-4158-955C-4F7C1F60CEB8}" type="presParOf" srcId="{C6555F25-8BAA-4FE0-9D9F-BFAABC2E3563}" destId="{AA2CC765-474F-43A7-B853-7D3E90A734E8}" srcOrd="2" destOrd="0" presId="urn:microsoft.com/office/officeart/2005/8/layout/list1"/>
    <dgm:cxn modelId="{65BEA595-27AB-431A-A92E-2667C083C684}" type="presParOf" srcId="{C6555F25-8BAA-4FE0-9D9F-BFAABC2E3563}" destId="{BA1BD1BD-17FD-46F0-9697-77E4E1D762D8}" srcOrd="3" destOrd="0" presId="urn:microsoft.com/office/officeart/2005/8/layout/list1"/>
    <dgm:cxn modelId="{428BE8CB-7431-4647-825B-5E9E21E0B7F4}" type="presParOf" srcId="{C6555F25-8BAA-4FE0-9D9F-BFAABC2E3563}" destId="{D87A4A21-DC34-427F-B3EE-BECA7ADD2413}" srcOrd="4" destOrd="0" presId="urn:microsoft.com/office/officeart/2005/8/layout/list1"/>
    <dgm:cxn modelId="{98DE5D9D-DDC3-4E1D-ACAA-34E5E52020DE}" type="presParOf" srcId="{D87A4A21-DC34-427F-B3EE-BECA7ADD2413}" destId="{AAA45CC6-5759-421D-A354-3726B5E40363}" srcOrd="0" destOrd="0" presId="urn:microsoft.com/office/officeart/2005/8/layout/list1"/>
    <dgm:cxn modelId="{07F8D3D7-779C-4591-B981-E97549D26C02}" type="presParOf" srcId="{D87A4A21-DC34-427F-B3EE-BECA7ADD2413}" destId="{E2E23096-2C07-447D-9C15-B4F94B3835C0}" srcOrd="1" destOrd="0" presId="urn:microsoft.com/office/officeart/2005/8/layout/list1"/>
    <dgm:cxn modelId="{E4B9B00E-15DC-4A87-8A1D-060EFB8A609B}" type="presParOf" srcId="{C6555F25-8BAA-4FE0-9D9F-BFAABC2E3563}" destId="{4D7FB12B-A25D-4FAD-B186-088D9C7DA0F9}" srcOrd="5" destOrd="0" presId="urn:microsoft.com/office/officeart/2005/8/layout/list1"/>
    <dgm:cxn modelId="{219A8B39-0331-43C8-9517-64E6E2A8EB7F}" type="presParOf" srcId="{C6555F25-8BAA-4FE0-9D9F-BFAABC2E3563}" destId="{3EA8D810-9FC1-47C5-8CFA-C6AD7D68FC4C}" srcOrd="6" destOrd="0" presId="urn:microsoft.com/office/officeart/2005/8/layout/list1"/>
    <dgm:cxn modelId="{7D06BE87-6310-46DF-9097-2222150844BE}" type="presParOf" srcId="{C6555F25-8BAA-4FE0-9D9F-BFAABC2E3563}" destId="{4E9DF866-213F-4844-8219-E4A47C2EAC5D}" srcOrd="7" destOrd="0" presId="urn:microsoft.com/office/officeart/2005/8/layout/list1"/>
    <dgm:cxn modelId="{A5F2FF3E-8886-4F8E-A409-3D53FE816C97}" type="presParOf" srcId="{C6555F25-8BAA-4FE0-9D9F-BFAABC2E3563}" destId="{FE488237-2B7F-4827-9B55-513A22278590}" srcOrd="8" destOrd="0" presId="urn:microsoft.com/office/officeart/2005/8/layout/list1"/>
    <dgm:cxn modelId="{998BE107-E917-43B8-9192-B90E8DA85F51}" type="presParOf" srcId="{FE488237-2B7F-4827-9B55-513A22278590}" destId="{38CCBFF2-0011-42FE-81C0-44AB8B151338}" srcOrd="0" destOrd="0" presId="urn:microsoft.com/office/officeart/2005/8/layout/list1"/>
    <dgm:cxn modelId="{300F8BC2-612C-4C87-B269-86717D1F369D}" type="presParOf" srcId="{FE488237-2B7F-4827-9B55-513A22278590}" destId="{66E77850-C6FF-4069-9A49-2021A5AAC786}" srcOrd="1" destOrd="0" presId="urn:microsoft.com/office/officeart/2005/8/layout/list1"/>
    <dgm:cxn modelId="{3DAE17AD-ABE6-459E-9BD5-AD1C12A083C3}" type="presParOf" srcId="{C6555F25-8BAA-4FE0-9D9F-BFAABC2E3563}" destId="{20510B4F-0A76-4770-8106-329576D20BA1}" srcOrd="9" destOrd="0" presId="urn:microsoft.com/office/officeart/2005/8/layout/list1"/>
    <dgm:cxn modelId="{4E57E0C6-1AB9-4064-B5ED-AC87A873715D}" type="presParOf" srcId="{C6555F25-8BAA-4FE0-9D9F-BFAABC2E3563}" destId="{A03942BD-00B1-4127-8675-6E0846791BD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8B3929-7481-4059-BC1E-A1FCEBFA9DF0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CE47924-6C88-4B6A-977C-8927A8089320}">
      <dgm:prSet custT="1"/>
      <dgm:spPr/>
      <dgm:t>
        <a:bodyPr/>
        <a:lstStyle/>
        <a:p>
          <a:r>
            <a:rPr lang="hu-HU" sz="2000" b="1" baseline="0"/>
            <a:t>Jelenlegi Állapot:</a:t>
          </a:r>
          <a:endParaRPr lang="en-US" sz="2000"/>
        </a:p>
      </dgm:t>
    </dgm:pt>
    <dgm:pt modelId="{A06441E4-A4B8-439F-ACB5-9E746AD71F96}" type="parTrans" cxnId="{E1CB90ED-7545-4E67-B81D-616B6D4B2680}">
      <dgm:prSet/>
      <dgm:spPr/>
      <dgm:t>
        <a:bodyPr/>
        <a:lstStyle/>
        <a:p>
          <a:endParaRPr lang="en-US"/>
        </a:p>
      </dgm:t>
    </dgm:pt>
    <dgm:pt modelId="{73428A34-52B0-41E1-A7E6-2FF6D071E018}" type="sibTrans" cxnId="{E1CB90ED-7545-4E67-B81D-616B6D4B2680}">
      <dgm:prSet/>
      <dgm:spPr/>
      <dgm:t>
        <a:bodyPr/>
        <a:lstStyle/>
        <a:p>
          <a:endParaRPr lang="en-US"/>
        </a:p>
      </dgm:t>
    </dgm:pt>
    <dgm:pt modelId="{D73C73E1-D495-46BB-825B-8E47F6B0B142}">
      <dgm:prSet custT="1"/>
      <dgm:spPr/>
      <dgm:t>
        <a:bodyPr/>
        <a:lstStyle/>
        <a:p>
          <a:r>
            <a:rPr lang="hu-HU" sz="1600" b="1" baseline="0" dirty="0"/>
            <a:t>Működő felhasználói regisztráció és bejelentkezés</a:t>
          </a:r>
          <a:endParaRPr lang="en-US" sz="1600" dirty="0"/>
        </a:p>
      </dgm:t>
    </dgm:pt>
    <dgm:pt modelId="{D2E5BFF6-93EA-4045-B557-E7F626772053}" type="parTrans" cxnId="{0A4BDF6E-5420-411E-8DB7-865682C0C99C}">
      <dgm:prSet/>
      <dgm:spPr/>
      <dgm:t>
        <a:bodyPr/>
        <a:lstStyle/>
        <a:p>
          <a:endParaRPr lang="en-US"/>
        </a:p>
      </dgm:t>
    </dgm:pt>
    <dgm:pt modelId="{1729CE28-C5A8-45DC-9F88-3565D94C66C1}" type="sibTrans" cxnId="{0A4BDF6E-5420-411E-8DB7-865682C0C99C}">
      <dgm:prSet/>
      <dgm:spPr/>
      <dgm:t>
        <a:bodyPr/>
        <a:lstStyle/>
        <a:p>
          <a:endParaRPr lang="en-US"/>
        </a:p>
      </dgm:t>
    </dgm:pt>
    <dgm:pt modelId="{981A957F-71EA-4ADA-AF8B-0D0B26649D85}">
      <dgm:prSet custT="1"/>
      <dgm:spPr/>
      <dgm:t>
        <a:bodyPr/>
        <a:lstStyle/>
        <a:p>
          <a:r>
            <a:rPr lang="hu-HU" sz="1600" b="1" baseline="0" dirty="0"/>
            <a:t>Kedvencek és értesítések funkció implementálva</a:t>
          </a:r>
          <a:endParaRPr lang="en-US" sz="1600" dirty="0"/>
        </a:p>
      </dgm:t>
    </dgm:pt>
    <dgm:pt modelId="{F53E7EE6-0790-4DCA-A498-8522AAADBE44}" type="parTrans" cxnId="{C78249C0-E22A-45A8-89AE-0B3D10FB22FF}">
      <dgm:prSet/>
      <dgm:spPr/>
      <dgm:t>
        <a:bodyPr/>
        <a:lstStyle/>
        <a:p>
          <a:endParaRPr lang="en-US"/>
        </a:p>
      </dgm:t>
    </dgm:pt>
    <dgm:pt modelId="{C3482C75-A2FF-42A3-BE51-93B2B782FF61}" type="sibTrans" cxnId="{C78249C0-E22A-45A8-89AE-0B3D10FB22FF}">
      <dgm:prSet/>
      <dgm:spPr/>
      <dgm:t>
        <a:bodyPr/>
        <a:lstStyle/>
        <a:p>
          <a:endParaRPr lang="en-US"/>
        </a:p>
      </dgm:t>
    </dgm:pt>
    <dgm:pt modelId="{40182EF8-34EF-47A5-82C5-70EEBFCDE405}">
      <dgm:prSet custT="1"/>
      <dgm:spPr/>
      <dgm:t>
        <a:bodyPr/>
        <a:lstStyle/>
        <a:p>
          <a:r>
            <a:rPr lang="hu-HU" sz="1600" b="1" baseline="0" dirty="0"/>
            <a:t>Automatikus </a:t>
          </a:r>
          <a:r>
            <a:rPr lang="hu-HU" sz="1600" b="1" baseline="0" dirty="0" err="1"/>
            <a:t>árfrissítések</a:t>
          </a:r>
          <a:endParaRPr lang="en-US" sz="1600" dirty="0"/>
        </a:p>
      </dgm:t>
    </dgm:pt>
    <dgm:pt modelId="{EEEB1058-66A0-4A70-88CA-CB70341EAA19}" type="parTrans" cxnId="{1586B95E-0391-4ECC-AF1E-9BA75FCE2286}">
      <dgm:prSet/>
      <dgm:spPr/>
      <dgm:t>
        <a:bodyPr/>
        <a:lstStyle/>
        <a:p>
          <a:endParaRPr lang="en-US"/>
        </a:p>
      </dgm:t>
    </dgm:pt>
    <dgm:pt modelId="{F66A5962-CDF3-4D11-9D77-115FAF253615}" type="sibTrans" cxnId="{1586B95E-0391-4ECC-AF1E-9BA75FCE2286}">
      <dgm:prSet/>
      <dgm:spPr/>
      <dgm:t>
        <a:bodyPr/>
        <a:lstStyle/>
        <a:p>
          <a:endParaRPr lang="en-US"/>
        </a:p>
      </dgm:t>
    </dgm:pt>
    <dgm:pt modelId="{3955D09C-7BB2-4014-A735-85623A413599}">
      <dgm:prSet custT="1"/>
      <dgm:spPr/>
      <dgm:t>
        <a:bodyPr/>
        <a:lstStyle/>
        <a:p>
          <a:r>
            <a:rPr lang="hu-HU" sz="2000" b="1" baseline="0"/>
            <a:t>Lehetséges Fejlesztések:</a:t>
          </a:r>
          <a:endParaRPr lang="en-US" sz="2000"/>
        </a:p>
      </dgm:t>
    </dgm:pt>
    <dgm:pt modelId="{848B48CD-506F-485B-885C-87B805AF04AC}" type="parTrans" cxnId="{211FCD08-BAF5-4292-8161-B2BF6AEB4617}">
      <dgm:prSet/>
      <dgm:spPr/>
      <dgm:t>
        <a:bodyPr/>
        <a:lstStyle/>
        <a:p>
          <a:endParaRPr lang="en-US"/>
        </a:p>
      </dgm:t>
    </dgm:pt>
    <dgm:pt modelId="{DD4AEA1B-8816-44A1-BF17-5598AF0FA705}" type="sibTrans" cxnId="{211FCD08-BAF5-4292-8161-B2BF6AEB4617}">
      <dgm:prSet/>
      <dgm:spPr/>
      <dgm:t>
        <a:bodyPr/>
        <a:lstStyle/>
        <a:p>
          <a:endParaRPr lang="en-US"/>
        </a:p>
      </dgm:t>
    </dgm:pt>
    <dgm:pt modelId="{65EBBB3C-4ABE-4038-9357-93F4790AC78B}">
      <dgm:prSet custT="1"/>
      <dgm:spPr/>
      <dgm:t>
        <a:bodyPr/>
        <a:lstStyle/>
        <a:p>
          <a:r>
            <a:rPr lang="hu-HU" sz="1600" b="1" baseline="0" dirty="0"/>
            <a:t>Felhasználóbarát </a:t>
          </a:r>
          <a:r>
            <a:rPr lang="hu-HU" sz="1600" b="1" baseline="0" dirty="0" err="1"/>
            <a:t>crypto</a:t>
          </a:r>
          <a:r>
            <a:rPr lang="hu-HU" sz="1600" b="1" baseline="0" dirty="0"/>
            <a:t> keresés hozzáadása</a:t>
          </a:r>
          <a:endParaRPr lang="en-US" sz="1600" dirty="0"/>
        </a:p>
      </dgm:t>
    </dgm:pt>
    <dgm:pt modelId="{36183E31-526F-47AA-8B2B-502FE22F247F}" type="parTrans" cxnId="{967DF960-FD64-45DF-84F4-9CF5D0B9DAAE}">
      <dgm:prSet/>
      <dgm:spPr/>
      <dgm:t>
        <a:bodyPr/>
        <a:lstStyle/>
        <a:p>
          <a:endParaRPr lang="en-US"/>
        </a:p>
      </dgm:t>
    </dgm:pt>
    <dgm:pt modelId="{B2C9752A-CEF7-4506-A202-71A9134E367B}" type="sibTrans" cxnId="{967DF960-FD64-45DF-84F4-9CF5D0B9DAAE}">
      <dgm:prSet/>
      <dgm:spPr/>
      <dgm:t>
        <a:bodyPr/>
        <a:lstStyle/>
        <a:p>
          <a:endParaRPr lang="en-US"/>
        </a:p>
      </dgm:t>
    </dgm:pt>
    <dgm:pt modelId="{992F8276-1BF0-4088-965E-ADC7180D4E81}">
      <dgm:prSet custT="1"/>
      <dgm:spPr/>
      <dgm:t>
        <a:bodyPr/>
        <a:lstStyle/>
        <a:p>
          <a:r>
            <a:rPr lang="hu-HU" sz="1600" b="1" baseline="0" dirty="0"/>
            <a:t>Fejlett szűrési és rendezési lehetőségek implementálása</a:t>
          </a:r>
          <a:endParaRPr lang="en-US" sz="1600" dirty="0"/>
        </a:p>
      </dgm:t>
    </dgm:pt>
    <dgm:pt modelId="{0E73D64D-1E83-4C2C-9846-F83BFBCED5EC}" type="parTrans" cxnId="{D3F6BAA5-E405-4B7E-B1E9-E0BA52E6E77A}">
      <dgm:prSet/>
      <dgm:spPr/>
      <dgm:t>
        <a:bodyPr/>
        <a:lstStyle/>
        <a:p>
          <a:endParaRPr lang="en-US"/>
        </a:p>
      </dgm:t>
    </dgm:pt>
    <dgm:pt modelId="{F89E53BB-707B-43E3-993A-1DA287875BFE}" type="sibTrans" cxnId="{D3F6BAA5-E405-4B7E-B1E9-E0BA52E6E77A}">
      <dgm:prSet/>
      <dgm:spPr/>
      <dgm:t>
        <a:bodyPr/>
        <a:lstStyle/>
        <a:p>
          <a:endParaRPr lang="en-US"/>
        </a:p>
      </dgm:t>
    </dgm:pt>
    <dgm:pt modelId="{1B363187-A76A-4375-86EF-DF1A9FC94D68}">
      <dgm:prSet custT="1"/>
      <dgm:spPr/>
      <dgm:t>
        <a:bodyPr/>
        <a:lstStyle/>
        <a:p>
          <a:r>
            <a:rPr lang="hu-HU" sz="1600" b="1" baseline="0"/>
            <a:t>Robusztus email sorozat rendszerek vagy értesítési csatornák (SMS, push) integrálása</a:t>
          </a:r>
          <a:endParaRPr lang="en-US" sz="1600"/>
        </a:p>
      </dgm:t>
    </dgm:pt>
    <dgm:pt modelId="{578175DB-746B-4FF0-AA13-C33745B9D0B9}" type="parTrans" cxnId="{C3B4BF85-7F92-4697-A9CD-4FBE01CDC126}">
      <dgm:prSet/>
      <dgm:spPr/>
      <dgm:t>
        <a:bodyPr/>
        <a:lstStyle/>
        <a:p>
          <a:endParaRPr lang="en-US"/>
        </a:p>
      </dgm:t>
    </dgm:pt>
    <dgm:pt modelId="{67DC9142-88FE-46AF-9449-1D35810412B3}" type="sibTrans" cxnId="{C3B4BF85-7F92-4697-A9CD-4FBE01CDC126}">
      <dgm:prSet/>
      <dgm:spPr/>
      <dgm:t>
        <a:bodyPr/>
        <a:lstStyle/>
        <a:p>
          <a:endParaRPr lang="en-US"/>
        </a:p>
      </dgm:t>
    </dgm:pt>
    <dgm:pt modelId="{D075AAFB-2E0C-4256-906B-00C09058C9D5}">
      <dgm:prSet custT="1"/>
      <dgm:spPr/>
      <dgm:t>
        <a:bodyPr/>
        <a:lstStyle/>
        <a:p>
          <a:r>
            <a:rPr lang="hu-HU" sz="1600" b="1" baseline="0" dirty="0"/>
            <a:t>UI fejlesztése modern keretrendszerekkel, mint a Vue.js vagy </a:t>
          </a:r>
          <a:r>
            <a:rPr lang="hu-HU" sz="1600" b="1" baseline="0" dirty="0" err="1"/>
            <a:t>React</a:t>
          </a:r>
          <a:endParaRPr lang="en-US" sz="1600" dirty="0"/>
        </a:p>
      </dgm:t>
    </dgm:pt>
    <dgm:pt modelId="{46F9DBC8-C058-4E45-9BD0-C1C1FBA795E1}" type="parTrans" cxnId="{DD63CEF0-D624-4039-AC28-4BCC3587D275}">
      <dgm:prSet/>
      <dgm:spPr/>
      <dgm:t>
        <a:bodyPr/>
        <a:lstStyle/>
        <a:p>
          <a:endParaRPr lang="en-US"/>
        </a:p>
      </dgm:t>
    </dgm:pt>
    <dgm:pt modelId="{F80F5AD4-0E30-468F-A0CA-7DC9C04F44B9}" type="sibTrans" cxnId="{DD63CEF0-D624-4039-AC28-4BCC3587D275}">
      <dgm:prSet/>
      <dgm:spPr/>
      <dgm:t>
        <a:bodyPr/>
        <a:lstStyle/>
        <a:p>
          <a:endParaRPr lang="en-US"/>
        </a:p>
      </dgm:t>
    </dgm:pt>
    <dgm:pt modelId="{55954D21-1CA7-4618-BE65-1B8FFD4B5332}" type="pres">
      <dgm:prSet presAssocID="{A28B3929-7481-4059-BC1E-A1FCEBFA9DF0}" presName="outerComposite" presStyleCnt="0">
        <dgm:presLayoutVars>
          <dgm:chMax val="5"/>
          <dgm:dir/>
          <dgm:resizeHandles val="exact"/>
        </dgm:presLayoutVars>
      </dgm:prSet>
      <dgm:spPr/>
    </dgm:pt>
    <dgm:pt modelId="{C3282E8C-D296-41FA-AF72-7A51852532A8}" type="pres">
      <dgm:prSet presAssocID="{A28B3929-7481-4059-BC1E-A1FCEBFA9DF0}" presName="dummyMaxCanvas" presStyleCnt="0">
        <dgm:presLayoutVars/>
      </dgm:prSet>
      <dgm:spPr/>
    </dgm:pt>
    <dgm:pt modelId="{D0A83237-B722-414A-964B-FA04F5CC26F2}" type="pres">
      <dgm:prSet presAssocID="{A28B3929-7481-4059-BC1E-A1FCEBFA9DF0}" presName="TwoNodes_1" presStyleLbl="node1" presStyleIdx="0" presStyleCnt="2">
        <dgm:presLayoutVars>
          <dgm:bulletEnabled val="1"/>
        </dgm:presLayoutVars>
      </dgm:prSet>
      <dgm:spPr/>
    </dgm:pt>
    <dgm:pt modelId="{CF54F568-20A7-4998-BE13-1D0D1A030662}" type="pres">
      <dgm:prSet presAssocID="{A28B3929-7481-4059-BC1E-A1FCEBFA9DF0}" presName="TwoNodes_2" presStyleLbl="node1" presStyleIdx="1" presStyleCnt="2">
        <dgm:presLayoutVars>
          <dgm:bulletEnabled val="1"/>
        </dgm:presLayoutVars>
      </dgm:prSet>
      <dgm:spPr/>
    </dgm:pt>
    <dgm:pt modelId="{6942A141-9C86-4325-8101-0B30F9B951DE}" type="pres">
      <dgm:prSet presAssocID="{A28B3929-7481-4059-BC1E-A1FCEBFA9DF0}" presName="TwoConn_1-2" presStyleLbl="fgAccFollowNode1" presStyleIdx="0" presStyleCnt="1">
        <dgm:presLayoutVars>
          <dgm:bulletEnabled val="1"/>
        </dgm:presLayoutVars>
      </dgm:prSet>
      <dgm:spPr/>
    </dgm:pt>
    <dgm:pt modelId="{D550BFFE-7790-46ED-8C55-FB44FF65D191}" type="pres">
      <dgm:prSet presAssocID="{A28B3929-7481-4059-BC1E-A1FCEBFA9DF0}" presName="TwoNodes_1_text" presStyleLbl="node1" presStyleIdx="1" presStyleCnt="2">
        <dgm:presLayoutVars>
          <dgm:bulletEnabled val="1"/>
        </dgm:presLayoutVars>
      </dgm:prSet>
      <dgm:spPr/>
    </dgm:pt>
    <dgm:pt modelId="{C8F1DA29-2A7C-41F6-B5BE-25CC05FE20F2}" type="pres">
      <dgm:prSet presAssocID="{A28B3929-7481-4059-BC1E-A1FCEBFA9DF0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211FCD08-BAF5-4292-8161-B2BF6AEB4617}" srcId="{A28B3929-7481-4059-BC1E-A1FCEBFA9DF0}" destId="{3955D09C-7BB2-4014-A735-85623A413599}" srcOrd="1" destOrd="0" parTransId="{848B48CD-506F-485B-885C-87B805AF04AC}" sibTransId="{DD4AEA1B-8816-44A1-BF17-5598AF0FA705}"/>
    <dgm:cxn modelId="{0ED3E408-946F-4FE6-A19D-A92981968ED4}" type="presOf" srcId="{1B363187-A76A-4375-86EF-DF1A9FC94D68}" destId="{CF54F568-20A7-4998-BE13-1D0D1A030662}" srcOrd="0" destOrd="3" presId="urn:microsoft.com/office/officeart/2005/8/layout/vProcess5"/>
    <dgm:cxn modelId="{F3457D0D-6D4C-4BBB-896F-3E00321C8722}" type="presOf" srcId="{981A957F-71EA-4ADA-AF8B-0D0B26649D85}" destId="{D550BFFE-7790-46ED-8C55-FB44FF65D191}" srcOrd="1" destOrd="2" presId="urn:microsoft.com/office/officeart/2005/8/layout/vProcess5"/>
    <dgm:cxn modelId="{1C3C6418-741A-4BAC-A5B4-F47F594D4F0A}" type="presOf" srcId="{73428A34-52B0-41E1-A7E6-2FF6D071E018}" destId="{6942A141-9C86-4325-8101-0B30F9B951DE}" srcOrd="0" destOrd="0" presId="urn:microsoft.com/office/officeart/2005/8/layout/vProcess5"/>
    <dgm:cxn modelId="{D7CCF03A-0480-4CDD-A616-D509EC8D49C1}" type="presOf" srcId="{D73C73E1-D495-46BB-825B-8E47F6B0B142}" destId="{D550BFFE-7790-46ED-8C55-FB44FF65D191}" srcOrd="1" destOrd="1" presId="urn:microsoft.com/office/officeart/2005/8/layout/vProcess5"/>
    <dgm:cxn modelId="{891FFA3C-088B-4E7F-9C0B-8A33E0839ED7}" type="presOf" srcId="{992F8276-1BF0-4088-965E-ADC7180D4E81}" destId="{C8F1DA29-2A7C-41F6-B5BE-25CC05FE20F2}" srcOrd="1" destOrd="2" presId="urn:microsoft.com/office/officeart/2005/8/layout/vProcess5"/>
    <dgm:cxn modelId="{1586B95E-0391-4ECC-AF1E-9BA75FCE2286}" srcId="{CCE47924-6C88-4B6A-977C-8927A8089320}" destId="{40182EF8-34EF-47A5-82C5-70EEBFCDE405}" srcOrd="2" destOrd="0" parTransId="{EEEB1058-66A0-4A70-88CA-CB70341EAA19}" sibTransId="{F66A5962-CDF3-4D11-9D77-115FAF253615}"/>
    <dgm:cxn modelId="{967DF960-FD64-45DF-84F4-9CF5D0B9DAAE}" srcId="{3955D09C-7BB2-4014-A735-85623A413599}" destId="{65EBBB3C-4ABE-4038-9357-93F4790AC78B}" srcOrd="0" destOrd="0" parTransId="{36183E31-526F-47AA-8B2B-502FE22F247F}" sibTransId="{B2C9752A-CEF7-4506-A202-71A9134E367B}"/>
    <dgm:cxn modelId="{75BD2743-5D43-45C2-8A1A-0CB14B48161E}" type="presOf" srcId="{65EBBB3C-4ABE-4038-9357-93F4790AC78B}" destId="{CF54F568-20A7-4998-BE13-1D0D1A030662}" srcOrd="0" destOrd="1" presId="urn:microsoft.com/office/officeart/2005/8/layout/vProcess5"/>
    <dgm:cxn modelId="{CC454A6E-52B1-45D9-BA2E-5CE621E46FE9}" type="presOf" srcId="{3955D09C-7BB2-4014-A735-85623A413599}" destId="{C8F1DA29-2A7C-41F6-B5BE-25CC05FE20F2}" srcOrd="1" destOrd="0" presId="urn:microsoft.com/office/officeart/2005/8/layout/vProcess5"/>
    <dgm:cxn modelId="{0A4BDF6E-5420-411E-8DB7-865682C0C99C}" srcId="{CCE47924-6C88-4B6A-977C-8927A8089320}" destId="{D73C73E1-D495-46BB-825B-8E47F6B0B142}" srcOrd="0" destOrd="0" parTransId="{D2E5BFF6-93EA-4045-B557-E7F626772053}" sibTransId="{1729CE28-C5A8-45DC-9F88-3565D94C66C1}"/>
    <dgm:cxn modelId="{5DD35250-9C04-48FE-90D6-FE57FE1725B6}" type="presOf" srcId="{CCE47924-6C88-4B6A-977C-8927A8089320}" destId="{D550BFFE-7790-46ED-8C55-FB44FF65D191}" srcOrd="1" destOrd="0" presId="urn:microsoft.com/office/officeart/2005/8/layout/vProcess5"/>
    <dgm:cxn modelId="{DDBB7F50-0B86-40D9-9A18-99FDEFE0FCE4}" type="presOf" srcId="{D075AAFB-2E0C-4256-906B-00C09058C9D5}" destId="{C8F1DA29-2A7C-41F6-B5BE-25CC05FE20F2}" srcOrd="1" destOrd="4" presId="urn:microsoft.com/office/officeart/2005/8/layout/vProcess5"/>
    <dgm:cxn modelId="{E5627777-2F6F-4C0C-8561-C72EADCD3FD8}" type="presOf" srcId="{992F8276-1BF0-4088-965E-ADC7180D4E81}" destId="{CF54F568-20A7-4998-BE13-1D0D1A030662}" srcOrd="0" destOrd="2" presId="urn:microsoft.com/office/officeart/2005/8/layout/vProcess5"/>
    <dgm:cxn modelId="{C9552879-1DD1-4558-BB8F-720509B5A285}" type="presOf" srcId="{CCE47924-6C88-4B6A-977C-8927A8089320}" destId="{D0A83237-B722-414A-964B-FA04F5CC26F2}" srcOrd="0" destOrd="0" presId="urn:microsoft.com/office/officeart/2005/8/layout/vProcess5"/>
    <dgm:cxn modelId="{2524867E-D296-4354-B97C-510518277AFF}" type="presOf" srcId="{40182EF8-34EF-47A5-82C5-70EEBFCDE405}" destId="{D550BFFE-7790-46ED-8C55-FB44FF65D191}" srcOrd="1" destOrd="3" presId="urn:microsoft.com/office/officeart/2005/8/layout/vProcess5"/>
    <dgm:cxn modelId="{C3B4BF85-7F92-4697-A9CD-4FBE01CDC126}" srcId="{3955D09C-7BB2-4014-A735-85623A413599}" destId="{1B363187-A76A-4375-86EF-DF1A9FC94D68}" srcOrd="2" destOrd="0" parTransId="{578175DB-746B-4FF0-AA13-C33745B9D0B9}" sibTransId="{67DC9142-88FE-46AF-9449-1D35810412B3}"/>
    <dgm:cxn modelId="{C2B01C94-0C5E-4B4F-8E11-9B2EE3ABC7E9}" type="presOf" srcId="{981A957F-71EA-4ADA-AF8B-0D0B26649D85}" destId="{D0A83237-B722-414A-964B-FA04F5CC26F2}" srcOrd="0" destOrd="2" presId="urn:microsoft.com/office/officeart/2005/8/layout/vProcess5"/>
    <dgm:cxn modelId="{FF8B3D9A-CCEB-4803-9D94-23FE15921674}" type="presOf" srcId="{65EBBB3C-4ABE-4038-9357-93F4790AC78B}" destId="{C8F1DA29-2A7C-41F6-B5BE-25CC05FE20F2}" srcOrd="1" destOrd="1" presId="urn:microsoft.com/office/officeart/2005/8/layout/vProcess5"/>
    <dgm:cxn modelId="{D3F6BAA5-E405-4B7E-B1E9-E0BA52E6E77A}" srcId="{3955D09C-7BB2-4014-A735-85623A413599}" destId="{992F8276-1BF0-4088-965E-ADC7180D4E81}" srcOrd="1" destOrd="0" parTransId="{0E73D64D-1E83-4C2C-9846-F83BFBCED5EC}" sibTransId="{F89E53BB-707B-43E3-993A-1DA287875BFE}"/>
    <dgm:cxn modelId="{59F153AB-37A6-4F02-ADA7-AF69EA9E8770}" type="presOf" srcId="{D73C73E1-D495-46BB-825B-8E47F6B0B142}" destId="{D0A83237-B722-414A-964B-FA04F5CC26F2}" srcOrd="0" destOrd="1" presId="urn:microsoft.com/office/officeart/2005/8/layout/vProcess5"/>
    <dgm:cxn modelId="{BDA70AB6-1A5B-4180-94F7-FE14CF3B9A7C}" type="presOf" srcId="{3955D09C-7BB2-4014-A735-85623A413599}" destId="{CF54F568-20A7-4998-BE13-1D0D1A030662}" srcOrd="0" destOrd="0" presId="urn:microsoft.com/office/officeart/2005/8/layout/vProcess5"/>
    <dgm:cxn modelId="{4D9737B9-28AA-42E1-BF41-34FE052D2F53}" type="presOf" srcId="{40182EF8-34EF-47A5-82C5-70EEBFCDE405}" destId="{D0A83237-B722-414A-964B-FA04F5CC26F2}" srcOrd="0" destOrd="3" presId="urn:microsoft.com/office/officeart/2005/8/layout/vProcess5"/>
    <dgm:cxn modelId="{BBD34FBB-A1BE-4F7C-BF38-B2F02A877381}" type="presOf" srcId="{A28B3929-7481-4059-BC1E-A1FCEBFA9DF0}" destId="{55954D21-1CA7-4618-BE65-1B8FFD4B5332}" srcOrd="0" destOrd="0" presId="urn:microsoft.com/office/officeart/2005/8/layout/vProcess5"/>
    <dgm:cxn modelId="{8FB6E1BD-F6A4-4DC7-A728-C80ACC6FAAC7}" type="presOf" srcId="{1B363187-A76A-4375-86EF-DF1A9FC94D68}" destId="{C8F1DA29-2A7C-41F6-B5BE-25CC05FE20F2}" srcOrd="1" destOrd="3" presId="urn:microsoft.com/office/officeart/2005/8/layout/vProcess5"/>
    <dgm:cxn modelId="{C78249C0-E22A-45A8-89AE-0B3D10FB22FF}" srcId="{CCE47924-6C88-4B6A-977C-8927A8089320}" destId="{981A957F-71EA-4ADA-AF8B-0D0B26649D85}" srcOrd="1" destOrd="0" parTransId="{F53E7EE6-0790-4DCA-A498-8522AAADBE44}" sibTransId="{C3482C75-A2FF-42A3-BE51-93B2B782FF61}"/>
    <dgm:cxn modelId="{E1CB90ED-7545-4E67-B81D-616B6D4B2680}" srcId="{A28B3929-7481-4059-BC1E-A1FCEBFA9DF0}" destId="{CCE47924-6C88-4B6A-977C-8927A8089320}" srcOrd="0" destOrd="0" parTransId="{A06441E4-A4B8-439F-ACB5-9E746AD71F96}" sibTransId="{73428A34-52B0-41E1-A7E6-2FF6D071E018}"/>
    <dgm:cxn modelId="{F45C65EE-1A09-490F-9C76-EDF929FF4170}" type="presOf" srcId="{D075AAFB-2E0C-4256-906B-00C09058C9D5}" destId="{CF54F568-20A7-4998-BE13-1D0D1A030662}" srcOrd="0" destOrd="4" presId="urn:microsoft.com/office/officeart/2005/8/layout/vProcess5"/>
    <dgm:cxn modelId="{DD63CEF0-D624-4039-AC28-4BCC3587D275}" srcId="{3955D09C-7BB2-4014-A735-85623A413599}" destId="{D075AAFB-2E0C-4256-906B-00C09058C9D5}" srcOrd="3" destOrd="0" parTransId="{46F9DBC8-C058-4E45-9BD0-C1C1FBA795E1}" sibTransId="{F80F5AD4-0E30-468F-A0CA-7DC9C04F44B9}"/>
    <dgm:cxn modelId="{A89CAE50-D90C-42CE-8288-6B16620DA761}" type="presParOf" srcId="{55954D21-1CA7-4618-BE65-1B8FFD4B5332}" destId="{C3282E8C-D296-41FA-AF72-7A51852532A8}" srcOrd="0" destOrd="0" presId="urn:microsoft.com/office/officeart/2005/8/layout/vProcess5"/>
    <dgm:cxn modelId="{CB40432C-577A-4FE9-89CF-45F4BEFBA9E6}" type="presParOf" srcId="{55954D21-1CA7-4618-BE65-1B8FFD4B5332}" destId="{D0A83237-B722-414A-964B-FA04F5CC26F2}" srcOrd="1" destOrd="0" presId="urn:microsoft.com/office/officeart/2005/8/layout/vProcess5"/>
    <dgm:cxn modelId="{A3562763-7965-480D-919E-CE51E80FF66B}" type="presParOf" srcId="{55954D21-1CA7-4618-BE65-1B8FFD4B5332}" destId="{CF54F568-20A7-4998-BE13-1D0D1A030662}" srcOrd="2" destOrd="0" presId="urn:microsoft.com/office/officeart/2005/8/layout/vProcess5"/>
    <dgm:cxn modelId="{A470110A-92E5-47DD-B3E9-BC8C3142A4CB}" type="presParOf" srcId="{55954D21-1CA7-4618-BE65-1B8FFD4B5332}" destId="{6942A141-9C86-4325-8101-0B30F9B951DE}" srcOrd="3" destOrd="0" presId="urn:microsoft.com/office/officeart/2005/8/layout/vProcess5"/>
    <dgm:cxn modelId="{A82F84F7-FA56-44C7-9EF3-4EF726C9A437}" type="presParOf" srcId="{55954D21-1CA7-4618-BE65-1B8FFD4B5332}" destId="{D550BFFE-7790-46ED-8C55-FB44FF65D191}" srcOrd="4" destOrd="0" presId="urn:microsoft.com/office/officeart/2005/8/layout/vProcess5"/>
    <dgm:cxn modelId="{F3424624-2257-413C-800D-D0253880606D}" type="presParOf" srcId="{55954D21-1CA7-4618-BE65-1B8FFD4B5332}" destId="{C8F1DA29-2A7C-41F6-B5BE-25CC05FE20F2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A5691-E224-4713-87E2-0C0AF1968D29}">
      <dsp:nvSpPr>
        <dsp:cNvPr id="0" name=""/>
        <dsp:cNvSpPr/>
      </dsp:nvSpPr>
      <dsp:spPr>
        <a:xfrm>
          <a:off x="0" y="2780523"/>
          <a:ext cx="6683374" cy="18243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b="1" kern="1200"/>
            <a:t>Főbb Funkciók:</a:t>
          </a:r>
          <a:endParaRPr lang="en-US" sz="2100" kern="1200"/>
        </a:p>
      </dsp:txBody>
      <dsp:txXfrm>
        <a:off x="0" y="2780523"/>
        <a:ext cx="6683374" cy="985135"/>
      </dsp:txXfrm>
    </dsp:sp>
    <dsp:sp modelId="{D9608B74-59F0-45B1-AB2A-FA749F6D9E90}">
      <dsp:nvSpPr>
        <dsp:cNvPr id="0" name=""/>
        <dsp:cNvSpPr/>
      </dsp:nvSpPr>
      <dsp:spPr>
        <a:xfrm>
          <a:off x="815" y="3729171"/>
          <a:ext cx="1336348" cy="8391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b="1" kern="1200"/>
            <a:t>Felhasználói regisztráció és bejelentkezés</a:t>
          </a:r>
          <a:endParaRPr lang="en-US" sz="1500" kern="1200"/>
        </a:p>
      </dsp:txBody>
      <dsp:txXfrm>
        <a:off x="815" y="3729171"/>
        <a:ext cx="1336348" cy="839189"/>
      </dsp:txXfrm>
    </dsp:sp>
    <dsp:sp modelId="{0C08B8ED-9EEB-4480-B124-7FA977288321}">
      <dsp:nvSpPr>
        <dsp:cNvPr id="0" name=""/>
        <dsp:cNvSpPr/>
      </dsp:nvSpPr>
      <dsp:spPr>
        <a:xfrm>
          <a:off x="1337164" y="3729171"/>
          <a:ext cx="1336348" cy="839189"/>
        </a:xfrm>
        <a:prstGeom prst="rect">
          <a:avLst/>
        </a:prstGeom>
        <a:solidFill>
          <a:schemeClr val="accent2">
            <a:tint val="40000"/>
            <a:alpha val="90000"/>
            <a:hueOff val="-925766"/>
            <a:satOff val="-1811"/>
            <a:lumOff val="-69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925766"/>
              <a:satOff val="-1811"/>
              <a:lumOff val="-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b="1" kern="1200"/>
            <a:t>Kriptovaluták megjelenítése és rendezése</a:t>
          </a:r>
          <a:endParaRPr lang="en-US" sz="1500" kern="1200"/>
        </a:p>
      </dsp:txBody>
      <dsp:txXfrm>
        <a:off x="1337164" y="3729171"/>
        <a:ext cx="1336348" cy="839189"/>
      </dsp:txXfrm>
    </dsp:sp>
    <dsp:sp modelId="{90EB3EEB-F5A9-4872-B39B-D842EB0F297C}">
      <dsp:nvSpPr>
        <dsp:cNvPr id="0" name=""/>
        <dsp:cNvSpPr/>
      </dsp:nvSpPr>
      <dsp:spPr>
        <a:xfrm>
          <a:off x="2673513" y="3729171"/>
          <a:ext cx="1336348" cy="839189"/>
        </a:xfrm>
        <a:prstGeom prst="rect">
          <a:avLst/>
        </a:prstGeom>
        <a:solidFill>
          <a:schemeClr val="accent2">
            <a:tint val="40000"/>
            <a:alpha val="90000"/>
            <a:hueOff val="-1851532"/>
            <a:satOff val="-3621"/>
            <a:lumOff val="-139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851532"/>
              <a:satOff val="-3621"/>
              <a:lumOff val="-13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b="1" kern="1200"/>
            <a:t>Kedvencek kezelése</a:t>
          </a:r>
          <a:endParaRPr lang="en-US" sz="1500" kern="1200"/>
        </a:p>
      </dsp:txBody>
      <dsp:txXfrm>
        <a:off x="2673513" y="3729171"/>
        <a:ext cx="1336348" cy="839189"/>
      </dsp:txXfrm>
    </dsp:sp>
    <dsp:sp modelId="{225A44D6-E37D-480D-9EB8-40337BC827B6}">
      <dsp:nvSpPr>
        <dsp:cNvPr id="0" name=""/>
        <dsp:cNvSpPr/>
      </dsp:nvSpPr>
      <dsp:spPr>
        <a:xfrm>
          <a:off x="4009861" y="3729171"/>
          <a:ext cx="1336348" cy="839189"/>
        </a:xfrm>
        <a:prstGeom prst="rect">
          <a:avLst/>
        </a:prstGeom>
        <a:solidFill>
          <a:schemeClr val="accent2">
            <a:tint val="40000"/>
            <a:alpha val="90000"/>
            <a:hueOff val="-2777298"/>
            <a:satOff val="-5432"/>
            <a:lumOff val="-20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777298"/>
              <a:satOff val="-5432"/>
              <a:lumOff val="-20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b="1" kern="1200"/>
            <a:t>Árhoz kötött értesítések beállítása</a:t>
          </a:r>
          <a:endParaRPr lang="en-US" sz="1500" kern="1200"/>
        </a:p>
      </dsp:txBody>
      <dsp:txXfrm>
        <a:off x="4009861" y="3729171"/>
        <a:ext cx="1336348" cy="839189"/>
      </dsp:txXfrm>
    </dsp:sp>
    <dsp:sp modelId="{B836EDA9-9099-42E2-A5BC-01A3DA58946F}">
      <dsp:nvSpPr>
        <dsp:cNvPr id="0" name=""/>
        <dsp:cNvSpPr/>
      </dsp:nvSpPr>
      <dsp:spPr>
        <a:xfrm>
          <a:off x="5346210" y="3729171"/>
          <a:ext cx="1336348" cy="839189"/>
        </a:xfrm>
        <a:prstGeom prst="rect">
          <a:avLst/>
        </a:prstGeom>
        <a:solidFill>
          <a:schemeClr val="accent2">
            <a:tint val="40000"/>
            <a:alpha val="90000"/>
            <a:hueOff val="-3703064"/>
            <a:satOff val="-7243"/>
            <a:lumOff val="-277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3703064"/>
              <a:satOff val="-7243"/>
              <a:lumOff val="-2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b="1" kern="1200"/>
            <a:t>Automatikus árfrissítések a CoinGecko API-tól</a:t>
          </a:r>
          <a:endParaRPr lang="en-US" sz="1500" kern="1200"/>
        </a:p>
      </dsp:txBody>
      <dsp:txXfrm>
        <a:off x="5346210" y="3729171"/>
        <a:ext cx="1336348" cy="839189"/>
      </dsp:txXfrm>
    </dsp:sp>
    <dsp:sp modelId="{4E1AFEFF-12C4-4777-9BB7-BDD13D90ACAD}">
      <dsp:nvSpPr>
        <dsp:cNvPr id="0" name=""/>
        <dsp:cNvSpPr/>
      </dsp:nvSpPr>
      <dsp:spPr>
        <a:xfrm rot="10800000">
          <a:off x="0" y="2077"/>
          <a:ext cx="6683374" cy="2805810"/>
        </a:xfrm>
        <a:prstGeom prst="upArrowCallout">
          <a:avLst/>
        </a:prstGeom>
        <a:gradFill rotWithShape="0">
          <a:gsLst>
            <a:gs pos="0">
              <a:schemeClr val="accent2">
                <a:hueOff val="-4374192"/>
                <a:satOff val="-8420"/>
                <a:lumOff val="58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4374192"/>
                <a:satOff val="-8420"/>
                <a:lumOff val="58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4374192"/>
                <a:satOff val="-8420"/>
                <a:lumOff val="58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b="1" kern="1200"/>
            <a:t>Cél:</a:t>
          </a:r>
          <a:br>
            <a:rPr lang="hu-HU" sz="2100" b="1" kern="1200"/>
          </a:br>
          <a:r>
            <a:rPr lang="hu-HU" sz="2100" b="1" kern="1200"/>
            <a:t>Lehetővé tenni a felhasználók számára a kriptovaluták böngészését, kedvencek jelölését és értesítések beállítását, amikor egy bizonyos árküszöböt elérnek.</a:t>
          </a:r>
          <a:br>
            <a:rPr lang="hu-HU" sz="2100" b="1" kern="1200"/>
          </a:br>
          <a:endParaRPr lang="en-US" sz="2100" kern="1200"/>
        </a:p>
      </dsp:txBody>
      <dsp:txXfrm rot="10800000">
        <a:off x="0" y="2077"/>
        <a:ext cx="6683374" cy="1823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9BF2D-9380-47DD-9A82-22C4448DCFB1}">
      <dsp:nvSpPr>
        <dsp:cNvPr id="0" name=""/>
        <dsp:cNvSpPr/>
      </dsp:nvSpPr>
      <dsp:spPr>
        <a:xfrm>
          <a:off x="3238" y="339126"/>
          <a:ext cx="3157728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b="1" kern="1200" baseline="0"/>
            <a:t>Regisztráció:</a:t>
          </a:r>
          <a:endParaRPr lang="en-US" sz="2300" kern="1200"/>
        </a:p>
      </dsp:txBody>
      <dsp:txXfrm>
        <a:off x="3238" y="339126"/>
        <a:ext cx="3157728" cy="662400"/>
      </dsp:txXfrm>
    </dsp:sp>
    <dsp:sp modelId="{EB72FA9B-EA18-42B4-93D2-27B9F1EBCC16}">
      <dsp:nvSpPr>
        <dsp:cNvPr id="0" name=""/>
        <dsp:cNvSpPr/>
      </dsp:nvSpPr>
      <dsp:spPr>
        <a:xfrm>
          <a:off x="3238" y="1001526"/>
          <a:ext cx="3157728" cy="20834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300" b="1" kern="1200" baseline="0"/>
            <a:t>Egyedi felhasználónév és email ellenőrzése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300" b="1" kern="1200" baseline="0"/>
            <a:t>Jelszó hashelése a password_hash() függvénnyel</a:t>
          </a:r>
          <a:endParaRPr lang="en-US" sz="2300" kern="1200"/>
        </a:p>
      </dsp:txBody>
      <dsp:txXfrm>
        <a:off x="3238" y="1001526"/>
        <a:ext cx="3157728" cy="2083454"/>
      </dsp:txXfrm>
    </dsp:sp>
    <dsp:sp modelId="{3FB658FD-8845-415F-BF0B-4E25DF333837}">
      <dsp:nvSpPr>
        <dsp:cNvPr id="0" name=""/>
        <dsp:cNvSpPr/>
      </dsp:nvSpPr>
      <dsp:spPr>
        <a:xfrm>
          <a:off x="3603048" y="339126"/>
          <a:ext cx="3157728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b="1" kern="1200" baseline="0"/>
            <a:t>Bejelentkezés:</a:t>
          </a:r>
          <a:endParaRPr lang="en-US" sz="2300" kern="1200"/>
        </a:p>
      </dsp:txBody>
      <dsp:txXfrm>
        <a:off x="3603048" y="339126"/>
        <a:ext cx="3157728" cy="662400"/>
      </dsp:txXfrm>
    </dsp:sp>
    <dsp:sp modelId="{79F4D4AF-4E57-49D7-A282-316B84A632E2}">
      <dsp:nvSpPr>
        <dsp:cNvPr id="0" name=""/>
        <dsp:cNvSpPr/>
      </dsp:nvSpPr>
      <dsp:spPr>
        <a:xfrm>
          <a:off x="3603048" y="1001526"/>
          <a:ext cx="3157728" cy="20834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300" b="1" kern="1200" baseline="0"/>
            <a:t>Email/jelszó kombináció validálása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300" b="1" kern="1200" baseline="0"/>
            <a:t>$_SESSION['user_id'] beállítása siker esetén</a:t>
          </a:r>
          <a:endParaRPr lang="en-US" sz="2300" kern="1200"/>
        </a:p>
      </dsp:txBody>
      <dsp:txXfrm>
        <a:off x="3603048" y="1001526"/>
        <a:ext cx="3157728" cy="2083454"/>
      </dsp:txXfrm>
    </dsp:sp>
    <dsp:sp modelId="{67EEDF6A-16DD-43EF-85DA-1F3810C78EDE}">
      <dsp:nvSpPr>
        <dsp:cNvPr id="0" name=""/>
        <dsp:cNvSpPr/>
      </dsp:nvSpPr>
      <dsp:spPr>
        <a:xfrm>
          <a:off x="7202859" y="339126"/>
          <a:ext cx="3157728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b="1" kern="1200" baseline="0"/>
            <a:t>Kijelentkezés:</a:t>
          </a:r>
          <a:endParaRPr lang="en-US" sz="2300" kern="1200"/>
        </a:p>
      </dsp:txBody>
      <dsp:txXfrm>
        <a:off x="7202859" y="339126"/>
        <a:ext cx="3157728" cy="662400"/>
      </dsp:txXfrm>
    </dsp:sp>
    <dsp:sp modelId="{0F9D0501-0007-4B86-BD74-A85AE8BF05A8}">
      <dsp:nvSpPr>
        <dsp:cNvPr id="0" name=""/>
        <dsp:cNvSpPr/>
      </dsp:nvSpPr>
      <dsp:spPr>
        <a:xfrm>
          <a:off x="7202859" y="1001526"/>
          <a:ext cx="3157728" cy="20834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300" b="1" kern="1200" baseline="0"/>
            <a:t>Munkamenet megszüntetése, átirányítás a bejelentkezéshez</a:t>
          </a:r>
          <a:endParaRPr lang="en-US" sz="2300" kern="1200"/>
        </a:p>
      </dsp:txBody>
      <dsp:txXfrm>
        <a:off x="7202859" y="1001526"/>
        <a:ext cx="3157728" cy="20834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DAE37-BB3D-4FFA-A888-B2244AF5B1ED}">
      <dsp:nvSpPr>
        <dsp:cNvPr id="0" name=""/>
        <dsp:cNvSpPr/>
      </dsp:nvSpPr>
      <dsp:spPr>
        <a:xfrm>
          <a:off x="809" y="0"/>
          <a:ext cx="3278981" cy="30290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90" tIns="0" rIns="323890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b="1" kern="1200" baseline="0"/>
            <a:t>Hozzáadás a Kedvencekhez:</a:t>
          </a:r>
          <a:endParaRPr lang="en-US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b="1" kern="1200" baseline="0"/>
            <a:t>Hitelesített felhasználók hozzáadhatják a kriptókat kedvencek listájához</a:t>
          </a:r>
          <a:endParaRPr lang="en-US" sz="1600" kern="1200"/>
        </a:p>
      </dsp:txBody>
      <dsp:txXfrm>
        <a:off x="809" y="1211626"/>
        <a:ext cx="3278981" cy="1817440"/>
      </dsp:txXfrm>
    </dsp:sp>
    <dsp:sp modelId="{0AFAD012-3A32-4E59-8A08-CEB868B379D5}">
      <dsp:nvSpPr>
        <dsp:cNvPr id="0" name=""/>
        <dsp:cNvSpPr/>
      </dsp:nvSpPr>
      <dsp:spPr>
        <a:xfrm>
          <a:off x="809" y="0"/>
          <a:ext cx="3278981" cy="121162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90" tIns="165100" rIns="32389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09" y="0"/>
        <a:ext cx="3278981" cy="1211626"/>
      </dsp:txXfrm>
    </dsp:sp>
    <dsp:sp modelId="{0FD8C07B-CE28-4D6C-8ABA-9BF71FA94C23}">
      <dsp:nvSpPr>
        <dsp:cNvPr id="0" name=""/>
        <dsp:cNvSpPr/>
      </dsp:nvSpPr>
      <dsp:spPr>
        <a:xfrm>
          <a:off x="3542109" y="0"/>
          <a:ext cx="3278981" cy="30290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90" tIns="0" rIns="323890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b="1" kern="1200" baseline="0"/>
            <a:t>Kedvencek Megtekintése:</a:t>
          </a:r>
          <a:endParaRPr lang="en-US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b="1" kern="1200" baseline="0"/>
            <a:t>Kedvencek rendezése név, szimbólum vagy ár szerint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b="1" kern="1200" baseline="0"/>
            <a:t>Nem kívánt kedvencek törlése</a:t>
          </a:r>
          <a:endParaRPr lang="en-US" sz="1600" kern="1200"/>
        </a:p>
      </dsp:txBody>
      <dsp:txXfrm>
        <a:off x="3542109" y="1211626"/>
        <a:ext cx="3278981" cy="1817440"/>
      </dsp:txXfrm>
    </dsp:sp>
    <dsp:sp modelId="{7CCB5BCD-C6AE-4E3E-AA58-272E8A660BF2}">
      <dsp:nvSpPr>
        <dsp:cNvPr id="0" name=""/>
        <dsp:cNvSpPr/>
      </dsp:nvSpPr>
      <dsp:spPr>
        <a:xfrm>
          <a:off x="3542109" y="0"/>
          <a:ext cx="3278981" cy="121162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90" tIns="165100" rIns="32389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42109" y="0"/>
        <a:ext cx="3278981" cy="1211626"/>
      </dsp:txXfrm>
    </dsp:sp>
    <dsp:sp modelId="{6DA2276D-BE63-4996-AA40-8D167FB6524D}">
      <dsp:nvSpPr>
        <dsp:cNvPr id="0" name=""/>
        <dsp:cNvSpPr/>
      </dsp:nvSpPr>
      <dsp:spPr>
        <a:xfrm>
          <a:off x="7083409" y="0"/>
          <a:ext cx="3278981" cy="30290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90" tIns="0" rIns="323890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b="1" kern="1200" baseline="0"/>
            <a:t>Adatbázis Kapcsolat:</a:t>
          </a:r>
          <a:endParaRPr lang="en-US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b="1" kern="1200" baseline="0"/>
            <a:t>A favorites tábla összekapcsolja a users és a cryptocurrencies táblákat</a:t>
          </a:r>
          <a:endParaRPr lang="en-US" sz="1600" kern="1200"/>
        </a:p>
      </dsp:txBody>
      <dsp:txXfrm>
        <a:off x="7083409" y="1211626"/>
        <a:ext cx="3278981" cy="1817440"/>
      </dsp:txXfrm>
    </dsp:sp>
    <dsp:sp modelId="{8ED8102F-9130-4A49-BA6A-50CD4DC20E67}">
      <dsp:nvSpPr>
        <dsp:cNvPr id="0" name=""/>
        <dsp:cNvSpPr/>
      </dsp:nvSpPr>
      <dsp:spPr>
        <a:xfrm>
          <a:off x="7083409" y="0"/>
          <a:ext cx="3278981" cy="121162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90" tIns="165100" rIns="32389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83409" y="0"/>
        <a:ext cx="3278981" cy="12116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DBF7A-5BF0-401B-A2A1-9A9E0EE2A1F5}">
      <dsp:nvSpPr>
        <dsp:cNvPr id="0" name=""/>
        <dsp:cNvSpPr/>
      </dsp:nvSpPr>
      <dsp:spPr>
        <a:xfrm>
          <a:off x="0" y="14582"/>
          <a:ext cx="6683374" cy="7757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400" b="1" kern="1200" baseline="0"/>
            <a:t>Értesítések Beállítása:</a:t>
          </a:r>
          <a:endParaRPr lang="en-US" sz="3400" kern="1200"/>
        </a:p>
      </dsp:txBody>
      <dsp:txXfrm>
        <a:off x="37867" y="52449"/>
        <a:ext cx="6607640" cy="699976"/>
      </dsp:txXfrm>
    </dsp:sp>
    <dsp:sp modelId="{E715BE7C-7D61-4056-883F-CCCA5917DF03}">
      <dsp:nvSpPr>
        <dsp:cNvPr id="0" name=""/>
        <dsp:cNvSpPr/>
      </dsp:nvSpPr>
      <dsp:spPr>
        <a:xfrm>
          <a:off x="0" y="790292"/>
          <a:ext cx="6683374" cy="77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197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700" b="1" kern="1200" baseline="0"/>
            <a:t>Felhasználók trigger ár beállítása egy kiválasztott kriptovalutához</a:t>
          </a:r>
          <a:endParaRPr lang="en-US" sz="2700" kern="1200"/>
        </a:p>
      </dsp:txBody>
      <dsp:txXfrm>
        <a:off x="0" y="790292"/>
        <a:ext cx="6683374" cy="774180"/>
      </dsp:txXfrm>
    </dsp:sp>
    <dsp:sp modelId="{652142AA-4BE9-46E9-863A-D47C2CE096D3}">
      <dsp:nvSpPr>
        <dsp:cNvPr id="0" name=""/>
        <dsp:cNvSpPr/>
      </dsp:nvSpPr>
      <dsp:spPr>
        <a:xfrm>
          <a:off x="0" y="1564472"/>
          <a:ext cx="6683374" cy="775710"/>
        </a:xfrm>
        <a:prstGeom prst="roundRect">
          <a:avLst/>
        </a:prstGeom>
        <a:gradFill rotWithShape="0">
          <a:gsLst>
            <a:gs pos="0">
              <a:schemeClr val="accent2">
                <a:hueOff val="-4374192"/>
                <a:satOff val="-8420"/>
                <a:lumOff val="58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4374192"/>
                <a:satOff val="-8420"/>
                <a:lumOff val="58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4374192"/>
                <a:satOff val="-8420"/>
                <a:lumOff val="58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400" b="1" kern="1200" baseline="0"/>
            <a:t>Email Értesítések:</a:t>
          </a:r>
          <a:endParaRPr lang="en-US" sz="3400" kern="1200"/>
        </a:p>
      </dsp:txBody>
      <dsp:txXfrm>
        <a:off x="37867" y="1602339"/>
        <a:ext cx="6607640" cy="699976"/>
      </dsp:txXfrm>
    </dsp:sp>
    <dsp:sp modelId="{EA86DD7A-CB38-4666-97EE-201C5E1241CA}">
      <dsp:nvSpPr>
        <dsp:cNvPr id="0" name=""/>
        <dsp:cNvSpPr/>
      </dsp:nvSpPr>
      <dsp:spPr>
        <a:xfrm>
          <a:off x="0" y="2340182"/>
          <a:ext cx="6683374" cy="2252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197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700" b="1" kern="1200" baseline="0"/>
            <a:t>Cron-szerű szkript ellenőrzi, hogy az aktuális ár ≥ trigger ár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700" b="1" kern="1200" baseline="0"/>
            <a:t>mail() függvény használata email értesítés küldésére a felhasználónak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700" b="1" kern="1200" baseline="0"/>
            <a:t>Az értesítések jelölése elküldöttként egyszer kiváltás után</a:t>
          </a:r>
          <a:endParaRPr lang="en-US" sz="2700" kern="1200"/>
        </a:p>
      </dsp:txBody>
      <dsp:txXfrm>
        <a:off x="0" y="2340182"/>
        <a:ext cx="6683374" cy="22521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474241-A8C1-4755-886C-0F1D9054DB6E}">
      <dsp:nvSpPr>
        <dsp:cNvPr id="0" name=""/>
        <dsp:cNvSpPr/>
      </dsp:nvSpPr>
      <dsp:spPr>
        <a:xfrm>
          <a:off x="8250078" y="1172446"/>
          <a:ext cx="1054789" cy="501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087"/>
              </a:lnTo>
              <a:lnTo>
                <a:pt x="1054789" y="342087"/>
              </a:lnTo>
              <a:lnTo>
                <a:pt x="1054789" y="50198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B7374-E1E4-41B0-BEBB-E9972859897F}">
      <dsp:nvSpPr>
        <dsp:cNvPr id="0" name=""/>
        <dsp:cNvSpPr/>
      </dsp:nvSpPr>
      <dsp:spPr>
        <a:xfrm>
          <a:off x="7195289" y="1172446"/>
          <a:ext cx="1054789" cy="501983"/>
        </a:xfrm>
        <a:custGeom>
          <a:avLst/>
          <a:gdLst/>
          <a:ahLst/>
          <a:cxnLst/>
          <a:rect l="0" t="0" r="0" b="0"/>
          <a:pathLst>
            <a:path>
              <a:moveTo>
                <a:pt x="1054789" y="0"/>
              </a:moveTo>
              <a:lnTo>
                <a:pt x="1054789" y="342087"/>
              </a:lnTo>
              <a:lnTo>
                <a:pt x="0" y="342087"/>
              </a:lnTo>
              <a:lnTo>
                <a:pt x="0" y="50198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4AD39F-329B-4CE7-A2D3-29EFAA1E988D}">
      <dsp:nvSpPr>
        <dsp:cNvPr id="0" name=""/>
        <dsp:cNvSpPr/>
      </dsp:nvSpPr>
      <dsp:spPr>
        <a:xfrm>
          <a:off x="2976130" y="1172446"/>
          <a:ext cx="2109579" cy="501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087"/>
              </a:lnTo>
              <a:lnTo>
                <a:pt x="2109579" y="342087"/>
              </a:lnTo>
              <a:lnTo>
                <a:pt x="2109579" y="50198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8B50E8-5341-4256-B52B-752139B5B045}">
      <dsp:nvSpPr>
        <dsp:cNvPr id="0" name=""/>
        <dsp:cNvSpPr/>
      </dsp:nvSpPr>
      <dsp:spPr>
        <a:xfrm>
          <a:off x="2930410" y="1172446"/>
          <a:ext cx="91440" cy="5019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198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CB7B88-F30B-43AC-BD8C-321D0DB1B117}">
      <dsp:nvSpPr>
        <dsp:cNvPr id="0" name=""/>
        <dsp:cNvSpPr/>
      </dsp:nvSpPr>
      <dsp:spPr>
        <a:xfrm>
          <a:off x="866551" y="1172446"/>
          <a:ext cx="2109579" cy="501983"/>
        </a:xfrm>
        <a:custGeom>
          <a:avLst/>
          <a:gdLst/>
          <a:ahLst/>
          <a:cxnLst/>
          <a:rect l="0" t="0" r="0" b="0"/>
          <a:pathLst>
            <a:path>
              <a:moveTo>
                <a:pt x="2109579" y="0"/>
              </a:moveTo>
              <a:lnTo>
                <a:pt x="2109579" y="342087"/>
              </a:lnTo>
              <a:lnTo>
                <a:pt x="0" y="342087"/>
              </a:lnTo>
              <a:lnTo>
                <a:pt x="0" y="50198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F07F55-9217-4826-86E5-4F601E79B106}">
      <dsp:nvSpPr>
        <dsp:cNvPr id="0" name=""/>
        <dsp:cNvSpPr/>
      </dsp:nvSpPr>
      <dsp:spPr>
        <a:xfrm>
          <a:off x="2113121" y="76423"/>
          <a:ext cx="1726019" cy="1096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32E3A-D9CA-48E3-BA96-5EFEA537CE48}">
      <dsp:nvSpPr>
        <dsp:cNvPr id="0" name=""/>
        <dsp:cNvSpPr/>
      </dsp:nvSpPr>
      <dsp:spPr>
        <a:xfrm>
          <a:off x="2304901" y="258614"/>
          <a:ext cx="1726019" cy="10960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b="1" kern="1200" baseline="0"/>
            <a:t>Árak Frissítése:</a:t>
          </a:r>
          <a:endParaRPr lang="en-US" sz="1400" kern="1200"/>
        </a:p>
      </dsp:txBody>
      <dsp:txXfrm>
        <a:off x="2337002" y="290715"/>
        <a:ext cx="1661817" cy="1031820"/>
      </dsp:txXfrm>
    </dsp:sp>
    <dsp:sp modelId="{A9092E05-E59C-4827-8F78-29B403EA8F9A}">
      <dsp:nvSpPr>
        <dsp:cNvPr id="0" name=""/>
        <dsp:cNvSpPr/>
      </dsp:nvSpPr>
      <dsp:spPr>
        <a:xfrm>
          <a:off x="3542" y="1674430"/>
          <a:ext cx="1726019" cy="1096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9167C-9E5F-49D6-8B58-5763728EBE9F}">
      <dsp:nvSpPr>
        <dsp:cNvPr id="0" name=""/>
        <dsp:cNvSpPr/>
      </dsp:nvSpPr>
      <dsp:spPr>
        <a:xfrm>
          <a:off x="195322" y="1856620"/>
          <a:ext cx="1726019" cy="10960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b="1" kern="1200" baseline="0"/>
            <a:t>A legfrissebb kriptovaluta adatok lekérése a CoinGecko API-n keresztül</a:t>
          </a:r>
          <a:endParaRPr lang="en-US" sz="1400" kern="1200"/>
        </a:p>
      </dsp:txBody>
      <dsp:txXfrm>
        <a:off x="227423" y="1888721"/>
        <a:ext cx="1661817" cy="1031820"/>
      </dsp:txXfrm>
    </dsp:sp>
    <dsp:sp modelId="{679780DE-AB89-4F0B-B340-A8BF5EBF8D33}">
      <dsp:nvSpPr>
        <dsp:cNvPr id="0" name=""/>
        <dsp:cNvSpPr/>
      </dsp:nvSpPr>
      <dsp:spPr>
        <a:xfrm>
          <a:off x="2113121" y="1674430"/>
          <a:ext cx="1726019" cy="1096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95CC4-4120-4DAF-BD94-937A814D3865}">
      <dsp:nvSpPr>
        <dsp:cNvPr id="0" name=""/>
        <dsp:cNvSpPr/>
      </dsp:nvSpPr>
      <dsp:spPr>
        <a:xfrm>
          <a:off x="2304901" y="1856620"/>
          <a:ext cx="1726019" cy="10960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b="1" kern="1200" baseline="0"/>
            <a:t>Legfeljebb 1000 legnagyobb kriptó több oldalon keresztül</a:t>
          </a:r>
          <a:endParaRPr lang="en-US" sz="1400" kern="1200"/>
        </a:p>
      </dsp:txBody>
      <dsp:txXfrm>
        <a:off x="2337002" y="1888721"/>
        <a:ext cx="1661817" cy="1031820"/>
      </dsp:txXfrm>
    </dsp:sp>
    <dsp:sp modelId="{DA703DCF-F0DB-4E06-BD88-F2B69CAD4535}">
      <dsp:nvSpPr>
        <dsp:cNvPr id="0" name=""/>
        <dsp:cNvSpPr/>
      </dsp:nvSpPr>
      <dsp:spPr>
        <a:xfrm>
          <a:off x="4222700" y="1674430"/>
          <a:ext cx="1726019" cy="1096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1C63A-65CC-43F1-AE28-3E18EAD55527}">
      <dsp:nvSpPr>
        <dsp:cNvPr id="0" name=""/>
        <dsp:cNvSpPr/>
      </dsp:nvSpPr>
      <dsp:spPr>
        <a:xfrm>
          <a:off x="4414480" y="1856620"/>
          <a:ext cx="1726019" cy="10960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b="1" kern="1200" baseline="0"/>
            <a:t>A cryptocurrencies tábla frissítése aktuális ár, piaci kapitalizáció és forgalom adatokkal</a:t>
          </a:r>
          <a:endParaRPr lang="en-US" sz="1400" kern="1200"/>
        </a:p>
      </dsp:txBody>
      <dsp:txXfrm>
        <a:off x="4446581" y="1888721"/>
        <a:ext cx="1661817" cy="1031820"/>
      </dsp:txXfrm>
    </dsp:sp>
    <dsp:sp modelId="{E2F34C43-4CD5-4367-A6AE-86E228EFEF6B}">
      <dsp:nvSpPr>
        <dsp:cNvPr id="0" name=""/>
        <dsp:cNvSpPr/>
      </dsp:nvSpPr>
      <dsp:spPr>
        <a:xfrm>
          <a:off x="7387069" y="76423"/>
          <a:ext cx="1726019" cy="1096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DBE04-50D1-46BE-8098-CF55428B9220}">
      <dsp:nvSpPr>
        <dsp:cNvPr id="0" name=""/>
        <dsp:cNvSpPr/>
      </dsp:nvSpPr>
      <dsp:spPr>
        <a:xfrm>
          <a:off x="7578849" y="258614"/>
          <a:ext cx="1726019" cy="10960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b="1" kern="1200" baseline="0"/>
            <a:t>Ütemezett Frissítések:</a:t>
          </a:r>
          <a:endParaRPr lang="en-US" sz="1400" kern="1200"/>
        </a:p>
      </dsp:txBody>
      <dsp:txXfrm>
        <a:off x="7610950" y="290715"/>
        <a:ext cx="1661817" cy="1031820"/>
      </dsp:txXfrm>
    </dsp:sp>
    <dsp:sp modelId="{BE2D7D3C-595B-463A-92B1-BAC582C403E4}">
      <dsp:nvSpPr>
        <dsp:cNvPr id="0" name=""/>
        <dsp:cNvSpPr/>
      </dsp:nvSpPr>
      <dsp:spPr>
        <a:xfrm>
          <a:off x="6332279" y="1674430"/>
          <a:ext cx="1726019" cy="1096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35383-4F52-47E7-AF50-0DBC0F5FBC09}">
      <dsp:nvSpPr>
        <dsp:cNvPr id="0" name=""/>
        <dsp:cNvSpPr/>
      </dsp:nvSpPr>
      <dsp:spPr>
        <a:xfrm>
          <a:off x="6524059" y="1856620"/>
          <a:ext cx="1726019" cy="10960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b="1" kern="1200" baseline="0"/>
            <a:t>Manuálisan hívható vagy cron feladatként beállítható</a:t>
          </a:r>
          <a:endParaRPr lang="en-US" sz="1400" kern="1200"/>
        </a:p>
      </dsp:txBody>
      <dsp:txXfrm>
        <a:off x="6556160" y="1888721"/>
        <a:ext cx="1661817" cy="1031820"/>
      </dsp:txXfrm>
    </dsp:sp>
    <dsp:sp modelId="{4F973117-8597-41AF-A9CE-80F54F7D4CBB}">
      <dsp:nvSpPr>
        <dsp:cNvPr id="0" name=""/>
        <dsp:cNvSpPr/>
      </dsp:nvSpPr>
      <dsp:spPr>
        <a:xfrm>
          <a:off x="8441858" y="1674430"/>
          <a:ext cx="1726019" cy="1096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D8409-C5C4-4FA0-B69F-73A31E079E61}">
      <dsp:nvSpPr>
        <dsp:cNvPr id="0" name=""/>
        <dsp:cNvSpPr/>
      </dsp:nvSpPr>
      <dsp:spPr>
        <a:xfrm>
          <a:off x="8633638" y="1856620"/>
          <a:ext cx="1726019" cy="10960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b="1" kern="1200" baseline="0"/>
            <a:t>Adatok naprakészen tartása</a:t>
          </a:r>
          <a:endParaRPr lang="en-US" sz="1400" kern="1200"/>
        </a:p>
      </dsp:txBody>
      <dsp:txXfrm>
        <a:off x="8665739" y="1888721"/>
        <a:ext cx="1661817" cy="10318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CC765-474F-43A7-B853-7D3E90A734E8}">
      <dsp:nvSpPr>
        <dsp:cNvPr id="0" name=""/>
        <dsp:cNvSpPr/>
      </dsp:nvSpPr>
      <dsp:spPr>
        <a:xfrm>
          <a:off x="0" y="299612"/>
          <a:ext cx="6683374" cy="135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8704" tIns="416560" rIns="51870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1" kern="1200" baseline="0"/>
            <a:t>Jelszó hashelés (BCrypt)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1" kern="1200" baseline="0"/>
            <a:t>Előkészített lekérdezések SQL injekció megelőzésére</a:t>
          </a:r>
          <a:endParaRPr lang="en-US" sz="2000" kern="1200"/>
        </a:p>
      </dsp:txBody>
      <dsp:txXfrm>
        <a:off x="0" y="299612"/>
        <a:ext cx="6683374" cy="1354500"/>
      </dsp:txXfrm>
    </dsp:sp>
    <dsp:sp modelId="{E26F25D0-66E6-4C66-BAA5-FF11A552A7FC}">
      <dsp:nvSpPr>
        <dsp:cNvPr id="0" name=""/>
        <dsp:cNvSpPr/>
      </dsp:nvSpPr>
      <dsp:spPr>
        <a:xfrm>
          <a:off x="334168" y="4412"/>
          <a:ext cx="4678362" cy="5904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831" tIns="0" rIns="17683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baseline="0"/>
            <a:t>Biztonsági Intézkedések:</a:t>
          </a:r>
          <a:endParaRPr lang="en-US" sz="2000" kern="1200"/>
        </a:p>
      </dsp:txBody>
      <dsp:txXfrm>
        <a:off x="362989" y="33233"/>
        <a:ext cx="4620720" cy="532758"/>
      </dsp:txXfrm>
    </dsp:sp>
    <dsp:sp modelId="{3EA8D810-9FC1-47C5-8CFA-C6AD7D68FC4C}">
      <dsp:nvSpPr>
        <dsp:cNvPr id="0" name=""/>
        <dsp:cNvSpPr/>
      </dsp:nvSpPr>
      <dsp:spPr>
        <a:xfrm>
          <a:off x="0" y="2057312"/>
          <a:ext cx="6683374" cy="107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7693906"/>
              <a:satOff val="-2748"/>
              <a:lumOff val="441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8704" tIns="416560" rIns="51870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1" kern="1200" baseline="0"/>
            <a:t>PHP munkamenetek használata a bejelentkezett állapot követésére</a:t>
          </a:r>
          <a:endParaRPr lang="en-US" sz="2000" kern="1200"/>
        </a:p>
      </dsp:txBody>
      <dsp:txXfrm>
        <a:off x="0" y="2057312"/>
        <a:ext cx="6683374" cy="1071000"/>
      </dsp:txXfrm>
    </dsp:sp>
    <dsp:sp modelId="{E2E23096-2C07-447D-9C15-B4F94B3835C0}">
      <dsp:nvSpPr>
        <dsp:cNvPr id="0" name=""/>
        <dsp:cNvSpPr/>
      </dsp:nvSpPr>
      <dsp:spPr>
        <a:xfrm>
          <a:off x="334168" y="1762112"/>
          <a:ext cx="4678362" cy="590400"/>
        </a:xfrm>
        <a:prstGeom prst="roundRect">
          <a:avLst/>
        </a:prstGeom>
        <a:gradFill rotWithShape="0">
          <a:gsLst>
            <a:gs pos="0">
              <a:schemeClr val="accent5">
                <a:hueOff val="7693906"/>
                <a:satOff val="-2748"/>
                <a:lumOff val="4412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7693906"/>
                <a:satOff val="-2748"/>
                <a:lumOff val="4412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7693906"/>
                <a:satOff val="-2748"/>
                <a:lumOff val="4412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831" tIns="0" rIns="17683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baseline="0"/>
            <a:t>Felhasználói Munkamenetek:</a:t>
          </a:r>
          <a:endParaRPr lang="en-US" sz="2000" kern="1200"/>
        </a:p>
      </dsp:txBody>
      <dsp:txXfrm>
        <a:off x="362989" y="1790933"/>
        <a:ext cx="4620720" cy="532758"/>
      </dsp:txXfrm>
    </dsp:sp>
    <dsp:sp modelId="{A03942BD-00B1-4127-8675-6E0846791BD3}">
      <dsp:nvSpPr>
        <dsp:cNvPr id="0" name=""/>
        <dsp:cNvSpPr/>
      </dsp:nvSpPr>
      <dsp:spPr>
        <a:xfrm>
          <a:off x="0" y="3531512"/>
          <a:ext cx="6683374" cy="107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15387812"/>
              <a:satOff val="-5496"/>
              <a:lumOff val="88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8704" tIns="416560" rIns="51870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1" kern="1200" baseline="0"/>
            <a:t>Alapvető űrlap validálások regisztrációhoz és bejelentkezéshez</a:t>
          </a:r>
          <a:endParaRPr lang="en-US" sz="2000" kern="1200"/>
        </a:p>
      </dsp:txBody>
      <dsp:txXfrm>
        <a:off x="0" y="3531512"/>
        <a:ext cx="6683374" cy="1071000"/>
      </dsp:txXfrm>
    </dsp:sp>
    <dsp:sp modelId="{66E77850-C6FF-4069-9A49-2021A5AAC786}">
      <dsp:nvSpPr>
        <dsp:cNvPr id="0" name=""/>
        <dsp:cNvSpPr/>
      </dsp:nvSpPr>
      <dsp:spPr>
        <a:xfrm>
          <a:off x="334168" y="3236312"/>
          <a:ext cx="4678362" cy="590400"/>
        </a:xfrm>
        <a:prstGeom prst="roundRect">
          <a:avLst/>
        </a:prstGeom>
        <a:gradFill rotWithShape="0">
          <a:gsLst>
            <a:gs pos="0">
              <a:schemeClr val="accent5">
                <a:hueOff val="15387812"/>
                <a:satOff val="-5496"/>
                <a:lumOff val="8825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15387812"/>
                <a:satOff val="-5496"/>
                <a:lumOff val="8825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15387812"/>
                <a:satOff val="-5496"/>
                <a:lumOff val="8825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831" tIns="0" rIns="17683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baseline="0"/>
            <a:t>Adat Érvényesítés:</a:t>
          </a:r>
          <a:endParaRPr lang="en-US" sz="2000" kern="1200"/>
        </a:p>
      </dsp:txBody>
      <dsp:txXfrm>
        <a:off x="362989" y="3265133"/>
        <a:ext cx="4620720" cy="5327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83237-B722-414A-964B-FA04F5CC26F2}">
      <dsp:nvSpPr>
        <dsp:cNvPr id="0" name=""/>
        <dsp:cNvSpPr/>
      </dsp:nvSpPr>
      <dsp:spPr>
        <a:xfrm>
          <a:off x="0" y="0"/>
          <a:ext cx="9051607" cy="15735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baseline="0"/>
            <a:t>Jelenlegi Állapot:</a:t>
          </a:r>
          <a:endParaRPr lang="en-US" sz="20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b="1" kern="1200" baseline="0" dirty="0"/>
            <a:t>Működő felhasználói regisztráció és bejelentkezés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b="1" kern="1200" baseline="0" dirty="0"/>
            <a:t>Kedvencek és értesítések funkció implementálva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b="1" kern="1200" baseline="0" dirty="0"/>
            <a:t>Automatikus </a:t>
          </a:r>
          <a:r>
            <a:rPr lang="hu-HU" sz="1600" b="1" kern="1200" baseline="0" dirty="0" err="1"/>
            <a:t>árfrissítések</a:t>
          </a:r>
          <a:endParaRPr lang="en-US" sz="1600" kern="1200" dirty="0"/>
        </a:p>
      </dsp:txBody>
      <dsp:txXfrm>
        <a:off x="46089" y="46089"/>
        <a:ext cx="7425186" cy="1481404"/>
      </dsp:txXfrm>
    </dsp:sp>
    <dsp:sp modelId="{CF54F568-20A7-4998-BE13-1D0D1A030662}">
      <dsp:nvSpPr>
        <dsp:cNvPr id="0" name=""/>
        <dsp:cNvSpPr/>
      </dsp:nvSpPr>
      <dsp:spPr>
        <a:xfrm>
          <a:off x="1597342" y="1923267"/>
          <a:ext cx="9051607" cy="1573582"/>
        </a:xfrm>
        <a:prstGeom prst="roundRect">
          <a:avLst>
            <a:gd name="adj" fmla="val 10000"/>
          </a:avLst>
        </a:prstGeom>
        <a:solidFill>
          <a:schemeClr val="accent5">
            <a:hueOff val="15387812"/>
            <a:satOff val="-5496"/>
            <a:lumOff val="882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baseline="0"/>
            <a:t>Lehetséges Fejlesztések:</a:t>
          </a:r>
          <a:endParaRPr lang="en-US" sz="20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b="1" kern="1200" baseline="0" dirty="0"/>
            <a:t>Felhasználóbarát </a:t>
          </a:r>
          <a:r>
            <a:rPr lang="hu-HU" sz="1600" b="1" kern="1200" baseline="0" dirty="0" err="1"/>
            <a:t>crypto</a:t>
          </a:r>
          <a:r>
            <a:rPr lang="hu-HU" sz="1600" b="1" kern="1200" baseline="0" dirty="0"/>
            <a:t> keresés hozzáadása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b="1" kern="1200" baseline="0" dirty="0"/>
            <a:t>Fejlett szűrési és rendezési lehetőségek implementálása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b="1" kern="1200" baseline="0"/>
            <a:t>Robusztus email sorozat rendszerek vagy értesítési csatornák (SMS, push) integrálása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b="1" kern="1200" baseline="0" dirty="0"/>
            <a:t>UI fejlesztése modern keretrendszerekkel, mint a Vue.js vagy </a:t>
          </a:r>
          <a:r>
            <a:rPr lang="hu-HU" sz="1600" b="1" kern="1200" baseline="0" dirty="0" err="1"/>
            <a:t>React</a:t>
          </a:r>
          <a:endParaRPr lang="en-US" sz="1600" kern="1200" dirty="0"/>
        </a:p>
      </dsp:txBody>
      <dsp:txXfrm>
        <a:off x="1643431" y="1969356"/>
        <a:ext cx="6339258" cy="1481404"/>
      </dsp:txXfrm>
    </dsp:sp>
    <dsp:sp modelId="{6942A141-9C86-4325-8101-0B30F9B951DE}">
      <dsp:nvSpPr>
        <dsp:cNvPr id="0" name=""/>
        <dsp:cNvSpPr/>
      </dsp:nvSpPr>
      <dsp:spPr>
        <a:xfrm>
          <a:off x="8028778" y="1237010"/>
          <a:ext cx="1022828" cy="102282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58914" y="1237010"/>
        <a:ext cx="562556" cy="769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E50CAEE-CAC0-4F18-9593-F09A3338C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2DA77D5-12C4-446D-AC72-A514960A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8199690" y="290557"/>
            <a:ext cx="3992310" cy="39055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9E04E4F-6B32-4651-ACE0-DACABF1FC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120" r="54326" b="73832"/>
          <a:stretch/>
        </p:blipFill>
        <p:spPr>
          <a:xfrm>
            <a:off x="4581330" y="0"/>
            <a:ext cx="6762408" cy="28677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F0C37D-23A3-B7E5-6280-0083F4116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33" y="2213361"/>
            <a:ext cx="6247721" cy="2204815"/>
          </a:xfrm>
        </p:spPr>
        <p:txBody>
          <a:bodyPr>
            <a:normAutofit/>
          </a:bodyPr>
          <a:lstStyle/>
          <a:p>
            <a:pPr algn="l"/>
            <a:r>
              <a:rPr lang="hu-HU" sz="4400" err="1"/>
              <a:t>CryptoApp</a:t>
            </a:r>
            <a:r>
              <a:rPr lang="hu-HU" sz="4400"/>
              <a:t> – </a:t>
            </a:r>
            <a:r>
              <a:rPr lang="hu-HU" sz="4400" err="1"/>
              <a:t>Kriptovaluta</a:t>
            </a:r>
            <a:r>
              <a:rPr lang="hu-HU" sz="4400"/>
              <a:t> Követés és Értesítések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28876-6534-6C5E-84F9-D0A89CA96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4" y="4418176"/>
            <a:ext cx="6247721" cy="1264209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hu-HU" sz="1700">
                <a:solidFill>
                  <a:schemeClr val="tx1">
                    <a:lumMod val="50000"/>
                    <a:lumOff val="50000"/>
                  </a:schemeClr>
                </a:solidFill>
              </a:rPr>
              <a:t>PHP-alapú webalkalmazás felhasználói regisztrációval, kedvencek kezelésével és árhoz kötött értesítésekkel.</a:t>
            </a:r>
            <a:br>
              <a:rPr lang="en-US" sz="170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170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700">
                <a:solidFill>
                  <a:schemeClr val="tx1">
                    <a:lumMod val="50000"/>
                    <a:lumOff val="50000"/>
                  </a:schemeClr>
                </a:solidFill>
              </a:rPr>
              <a:t>Csata-bede </a:t>
            </a:r>
            <a:r>
              <a:rPr lang="hu-HU" sz="1700">
                <a:solidFill>
                  <a:schemeClr val="tx1">
                    <a:lumMod val="50000"/>
                    <a:lumOff val="50000"/>
                  </a:schemeClr>
                </a:solidFill>
              </a:rPr>
              <a:t>Áron GI. III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3D4F2B0-7771-46FC-9763-240E8F55F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10246407" y="5429242"/>
            <a:ext cx="1945594" cy="1428758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164F387-6750-4AFF-8A10-65C64D31E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9795659" y="4064996"/>
            <a:ext cx="2716669" cy="1658803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02971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A85133-C977-D2A7-CF1C-A349690B4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D7A35-05AC-5B36-7A81-CEAE3BD9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hu-HU" sz="3100"/>
              <a:t>Biztonság és Legjobb Gyakorlatok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2DF515-A8FA-DBC7-0AC0-E546A609C97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68323716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71332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E6588D-C130-1705-81D3-E8721A332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EDB80-F862-B324-6C4D-963AB9C6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hu-HU" sz="4100">
                <a:solidFill>
                  <a:srgbClr val="FFFFFF"/>
                </a:solidFill>
              </a:rPr>
              <a:t>Frontend és Stílusozás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395E8-F61A-B119-0C5F-B82F693C53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/>
          </a:bodyPr>
          <a:lstStyle/>
          <a:p>
            <a:r>
              <a:rPr lang="hu-HU" b="1"/>
              <a:t>UI/UX Megjegyzések:</a:t>
            </a:r>
          </a:p>
          <a:p>
            <a:pPr lvl="1"/>
            <a:r>
              <a:rPr lang="hu-HU" b="1"/>
              <a:t>Egyszerű, reszponzív elrendezés @media lekérdezésekkel</a:t>
            </a:r>
          </a:p>
          <a:p>
            <a:pPr lvl="1"/>
            <a:r>
              <a:rPr lang="hu-HU" b="1"/>
              <a:t>CSS használata </a:t>
            </a:r>
            <a:r>
              <a:rPr lang="hu-HU" b="1" err="1"/>
              <a:t>stílusozáshoz</a:t>
            </a:r>
            <a:r>
              <a:rPr lang="hu-HU" b="1"/>
              <a:t> (navigáció, táblázatok, űrlapok)</a:t>
            </a:r>
          </a:p>
          <a:p>
            <a:pPr lvl="1"/>
            <a:r>
              <a:rPr lang="hu-HU" b="1"/>
              <a:t>Tiszta tipográfia és térköz</a:t>
            </a:r>
          </a:p>
          <a:p>
            <a:r>
              <a:rPr lang="hu-HU" b="1"/>
              <a:t>Navigáció:</a:t>
            </a:r>
          </a:p>
          <a:p>
            <a:pPr lvl="1"/>
            <a:r>
              <a:rPr lang="hu-HU" b="1"/>
              <a:t>Felső navigációs menü linkekkel a főbb szekciókhoz (</a:t>
            </a:r>
            <a:r>
              <a:rPr lang="hu-HU" b="1" err="1"/>
              <a:t>Kriptók</a:t>
            </a:r>
            <a:r>
              <a:rPr lang="hu-HU" b="1"/>
              <a:t>, Kedvencek, Értesítések)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69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CBE17B-E6E6-9B4A-EB67-ADE33D842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CE03-20AA-65BE-A808-DD682BB9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hu-HU"/>
              <a:t>Összefoglalás és Lehetséges Fejlesztések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532C86-53A8-664F-C7D0-0BA4CD13804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64209947"/>
              </p:ext>
            </p:extLst>
          </p:nvPr>
        </p:nvGraphicFramePr>
        <p:xfrm>
          <a:off x="914400" y="2532475"/>
          <a:ext cx="10648950" cy="349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4431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1AA009-40AD-4098-8AE7-680CA35C6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3B6C0C-65BB-4F38-9C8A-0892266F8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D77137-01B7-45E4-AA14-CD9E779B4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B2F830-6763-3EB2-CFA8-892EF50F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365957"/>
            <a:ext cx="10364452" cy="40414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347405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D3DAB-6694-96D1-BDC3-0094ADE41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hu-HU" sz="4400"/>
              <a:t>Projekt Áttekintés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6C9F91-172A-42D7-0BF4-BC7D0DDF19D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1603683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0419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7CC7A-3785-67B2-AB13-25A0998F0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810BB-3B80-21BE-F9BD-94CF2EFF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6600"/>
              <a:t>Architektúra és Technológiák</a:t>
            </a:r>
            <a:endParaRPr lang="hu-HU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94F41-87A7-D405-7560-99B06697B49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hu-HU" sz="1800" b="1"/>
              <a:t>Architektúra:</a:t>
            </a:r>
          </a:p>
          <a:p>
            <a:pPr lvl="1"/>
            <a:r>
              <a:rPr lang="hu-HU" sz="1600" b="1"/>
              <a:t>Model-View-Controller (MVC) struktúra</a:t>
            </a:r>
          </a:p>
          <a:p>
            <a:r>
              <a:rPr lang="hu-HU" sz="1800" b="1"/>
              <a:t>Nyelvek és Keretrendszerek:</a:t>
            </a:r>
          </a:p>
          <a:p>
            <a:pPr lvl="1"/>
            <a:r>
              <a:rPr lang="hu-HU" sz="1600" b="1"/>
              <a:t>PHP (Backend)</a:t>
            </a:r>
          </a:p>
          <a:p>
            <a:pPr lvl="1"/>
            <a:r>
              <a:rPr lang="hu-HU" sz="1600" b="1"/>
              <a:t>HTML/CSS (Frontend)</a:t>
            </a:r>
          </a:p>
          <a:p>
            <a:r>
              <a:rPr lang="hu-HU" sz="1800" b="1"/>
              <a:t>Adatbázis:</a:t>
            </a:r>
          </a:p>
          <a:p>
            <a:pPr lvl="1"/>
            <a:r>
              <a:rPr lang="hu-HU" sz="1600" b="1"/>
              <a:t>MySQL (UTF-8 támogatással)</a:t>
            </a:r>
          </a:p>
          <a:p>
            <a:r>
              <a:rPr lang="hu-HU" sz="1800" b="1"/>
              <a:t>Külső Szolgáltatás:</a:t>
            </a:r>
          </a:p>
          <a:p>
            <a:pPr lvl="1"/>
            <a:r>
              <a:rPr lang="hu-HU" sz="1600" b="1"/>
              <a:t>CoinGecko API a kriptovaluta adatokhoz</a:t>
            </a:r>
            <a:endParaRPr lang="hu-HU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582C0-91DA-310E-2E10-05E345BC3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718" y="2367092"/>
            <a:ext cx="4220164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46D0F-CD14-3790-5937-8BD5448E4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7959-01C2-67A6-5CD2-14CCEC4B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81" y="589942"/>
            <a:ext cx="6763375" cy="1591283"/>
          </a:xfrm>
        </p:spPr>
        <p:txBody>
          <a:bodyPr>
            <a:normAutofit/>
          </a:bodyPr>
          <a:lstStyle/>
          <a:p>
            <a:r>
              <a:rPr lang="hu-HU" sz="6600"/>
              <a:t>Adatbázis Séma</a:t>
            </a:r>
            <a:endParaRPr lang="hu-HU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6AADD-3B71-6E38-5C8E-15F2825B4F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403" y="2300417"/>
            <a:ext cx="6601822" cy="3424107"/>
          </a:xfrm>
        </p:spPr>
        <p:txBody>
          <a:bodyPr>
            <a:noAutofit/>
          </a:bodyPr>
          <a:lstStyle/>
          <a:p>
            <a:r>
              <a:rPr lang="hu-HU" sz="1800" b="1" dirty="0"/>
              <a:t>Adatbázis: </a:t>
            </a:r>
            <a:r>
              <a:rPr lang="hu-HU" sz="1800" b="1" dirty="0" err="1"/>
              <a:t>crypto_app</a:t>
            </a:r>
            <a:endParaRPr lang="hu-HU" sz="1800" b="1" dirty="0"/>
          </a:p>
          <a:p>
            <a:r>
              <a:rPr lang="hu-HU" sz="1800" b="1" dirty="0"/>
              <a:t>Táblák: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sz="1600" b="1" dirty="0" err="1"/>
              <a:t>users</a:t>
            </a:r>
            <a:r>
              <a:rPr lang="hu-HU" sz="1600" b="1" dirty="0"/>
              <a:t>: Felhasználói hitelesítő adatok és metaadatok tárolása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sz="1600" b="1" dirty="0" err="1"/>
              <a:t>cryptocurrencies</a:t>
            </a:r>
            <a:r>
              <a:rPr lang="hu-HU" sz="1600" b="1" dirty="0"/>
              <a:t>: </a:t>
            </a:r>
            <a:r>
              <a:rPr lang="hu-HU" sz="1600" b="1" dirty="0" err="1"/>
              <a:t>Kriptovaluta</a:t>
            </a:r>
            <a:r>
              <a:rPr lang="hu-HU" sz="1600" b="1" dirty="0"/>
              <a:t> adatok (név, szimbólum, ár stb.)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sz="1600" b="1" dirty="0" err="1"/>
              <a:t>favorites</a:t>
            </a:r>
            <a:r>
              <a:rPr lang="hu-HU" sz="1600" b="1" dirty="0"/>
              <a:t>: Felhasználók és kedvenc </a:t>
            </a:r>
            <a:r>
              <a:rPr lang="hu-HU" sz="1600" b="1" dirty="0" err="1"/>
              <a:t>kriptovaluták</a:t>
            </a:r>
            <a:r>
              <a:rPr lang="hu-HU" sz="1600" b="1" dirty="0"/>
              <a:t> közötti kapcsolatok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sz="1600" b="1" dirty="0" err="1"/>
              <a:t>notifications</a:t>
            </a:r>
            <a:r>
              <a:rPr lang="hu-HU" sz="1600" b="1" dirty="0"/>
              <a:t>: Felhasználó által meghatározott </a:t>
            </a:r>
            <a:r>
              <a:rPr lang="hu-HU" sz="1600" b="1" dirty="0" err="1"/>
              <a:t>árértesítések</a:t>
            </a:r>
            <a:r>
              <a:rPr lang="hu-HU" sz="1600" b="1" dirty="0"/>
              <a:t> tárolása</a:t>
            </a:r>
          </a:p>
          <a:p>
            <a:r>
              <a:rPr lang="hu-HU" sz="1800" b="1" dirty="0"/>
              <a:t>Karakterkészlet: UTF8MB4 a teljes Unicode támogatás érdekében</a:t>
            </a:r>
            <a:endParaRPr lang="hu-HU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51917-89CE-D831-C5BB-E4DFBFD49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256" y="723900"/>
            <a:ext cx="5334744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C1EF3-8134-ACCD-DCFB-66AF5A4F1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8D4B3-3325-9890-608A-3BDCF1E8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6600" dirty="0"/>
              <a:t>Felhasználókezelés (</a:t>
            </a:r>
            <a:r>
              <a:rPr lang="hu-HU" sz="6600" dirty="0" err="1"/>
              <a:t>AuthController</a:t>
            </a:r>
            <a:r>
              <a:rPr lang="hu-HU" sz="6600" dirty="0"/>
              <a:t>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9B817F-D923-A8F4-0969-7F269D760B95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913774" y="2367092"/>
          <a:ext cx="10363826" cy="342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1189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4B5523-790A-2833-8D64-9C6DF2E7B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741A2-9B0B-9E55-4C97-66E02A64F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3" y="1588878"/>
            <a:ext cx="3326785" cy="3680244"/>
          </a:xfrm>
        </p:spPr>
        <p:txBody>
          <a:bodyPr>
            <a:normAutofit/>
          </a:bodyPr>
          <a:lstStyle/>
          <a:p>
            <a:pPr algn="l"/>
            <a:r>
              <a:rPr lang="hu-HU" sz="3200" dirty="0" err="1">
                <a:solidFill>
                  <a:srgbClr val="FFFFFF"/>
                </a:solidFill>
              </a:rPr>
              <a:t>Kriptovaluta</a:t>
            </a:r>
            <a:r>
              <a:rPr lang="hu-HU" sz="3200" dirty="0">
                <a:solidFill>
                  <a:srgbClr val="FFFFFF"/>
                </a:solidFill>
              </a:rPr>
              <a:t> Kezelés (</a:t>
            </a:r>
            <a:r>
              <a:rPr lang="hu-HU" sz="3200" dirty="0" err="1">
                <a:solidFill>
                  <a:srgbClr val="FFFFFF"/>
                </a:solidFill>
              </a:rPr>
              <a:t>CryptocurrencyController</a:t>
            </a:r>
            <a:r>
              <a:rPr lang="hu-HU" sz="32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37D58-6CAD-AE43-5E3F-2DFF77B989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/>
          </a:bodyPr>
          <a:lstStyle/>
          <a:p>
            <a:r>
              <a:rPr lang="hu-HU" b="1" err="1"/>
              <a:t>Kriptók</a:t>
            </a:r>
            <a:r>
              <a:rPr lang="hu-HU" b="1"/>
              <a:t> Listázása:</a:t>
            </a:r>
          </a:p>
          <a:p>
            <a:pPr lvl="1"/>
            <a:r>
              <a:rPr lang="hu-HU" b="1"/>
              <a:t>A </a:t>
            </a:r>
            <a:r>
              <a:rPr lang="hu-HU" b="1" err="1"/>
              <a:t>kriptovaluták</a:t>
            </a:r>
            <a:r>
              <a:rPr lang="hu-HU" b="1"/>
              <a:t> Oldalazott megjelenítése</a:t>
            </a:r>
          </a:p>
          <a:p>
            <a:pPr lvl="1"/>
            <a:r>
              <a:rPr lang="hu-HU" b="1"/>
              <a:t>Név, szimbólum vagy ár szerinti rendezés</a:t>
            </a:r>
          </a:p>
          <a:p>
            <a:pPr lvl="1"/>
            <a:r>
              <a:rPr lang="hu-HU" b="1"/>
              <a:t>Adatok lekérése a </a:t>
            </a:r>
            <a:r>
              <a:rPr lang="hu-HU" b="1" err="1"/>
              <a:t>cryptocurrencies</a:t>
            </a:r>
            <a:r>
              <a:rPr lang="hu-HU" b="1"/>
              <a:t> táblából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31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FBF9D5-9C4E-32CA-D6E2-93EC37A06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F8AFA-AD13-5BA5-53F5-747760558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hu-HU" sz="4000" dirty="0"/>
              <a:t>Kedvencek Funkció (</a:t>
            </a:r>
            <a:r>
              <a:rPr lang="hu-HU" sz="4000" dirty="0" err="1"/>
              <a:t>FavoriteController</a:t>
            </a:r>
            <a:r>
              <a:rPr lang="hu-HU" sz="4000" dirty="0"/>
              <a:t>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76CB73-C72D-02F6-22AF-373F46285BC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38757818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870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679650-BF9D-C4D7-B2F0-C6321E760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EAAEA-6B7B-44A2-4C06-7FBCC16F8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hu-HU" sz="3200" dirty="0"/>
              <a:t>Értesítések és Figyelmeztetések (</a:t>
            </a:r>
            <a:r>
              <a:rPr lang="hu-HU" sz="3200" dirty="0" err="1"/>
              <a:t>NotificationController</a:t>
            </a:r>
            <a:r>
              <a:rPr lang="hu-HU" sz="3200" dirty="0"/>
              <a:t>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42F0CB-2869-42C5-3322-65843B3BFAE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121120831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8808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5FA342-6751-2109-B8B9-B369B2075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0FE0-EF72-0845-AEF4-6FEE64A02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hu-HU"/>
              <a:t>Külső Adat Integráció (</a:t>
            </a:r>
            <a:r>
              <a:rPr lang="hu-HU" err="1"/>
              <a:t>CoingeckoService</a:t>
            </a:r>
            <a:r>
              <a:rPr lang="hu-HU"/>
              <a:t>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0CF298-CCBF-9FEB-6B2B-79D102B30D8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98361736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604118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30</TotalTime>
  <Words>517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Droplet</vt:lpstr>
      <vt:lpstr>CryptoApp – Kriptovaluta Követés és Értesítések</vt:lpstr>
      <vt:lpstr>Projekt Áttekintés</vt:lpstr>
      <vt:lpstr>Architektúra és Technológiák</vt:lpstr>
      <vt:lpstr>Adatbázis Séma</vt:lpstr>
      <vt:lpstr>Felhasználókezelés (AuthController)</vt:lpstr>
      <vt:lpstr>Kriptovaluta Kezelés (CryptocurrencyController)</vt:lpstr>
      <vt:lpstr>Kedvencek Funkció (FavoriteController)</vt:lpstr>
      <vt:lpstr>Értesítések és Figyelmeztetések (NotificationController)</vt:lpstr>
      <vt:lpstr>Külső Adat Integráció (CoingeckoService)</vt:lpstr>
      <vt:lpstr>Biztonság és Legjobb Gyakorlatok</vt:lpstr>
      <vt:lpstr>Frontend és Stílusozás</vt:lpstr>
      <vt:lpstr>Összefoglalás és Lehetséges Fejlesztések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Áron Csata-Bede</dc:creator>
  <cp:lastModifiedBy>Áron Csata-Bede</cp:lastModifiedBy>
  <cp:revision>19</cp:revision>
  <dcterms:created xsi:type="dcterms:W3CDTF">2024-12-15T20:10:15Z</dcterms:created>
  <dcterms:modified xsi:type="dcterms:W3CDTF">2024-12-15T20:40:29Z</dcterms:modified>
</cp:coreProperties>
</file>