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48DDB-97B7-4D18-B65C-4BAD3531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358861-1DD6-4F11-97FC-E1E192D1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C40E94-43DB-4DAA-9319-EF7CBD0D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C9C392-D008-4AFD-98E1-BD632481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79597C-34B8-49AD-8829-9766173F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3CA62E-FDAD-4D07-BDC1-2110F06E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9728EF-6D48-456A-B979-AC80BBBF6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D71BFA-6A0E-4119-9741-395F70F6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82D870-EA79-4B15-AC52-95294D45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911E7E-37F4-4799-8805-06953D1F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50A8AAB-475C-44C3-8598-275C950E2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35E8990-2618-43F9-83EC-AB4041FD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718B0E-592D-4CEF-9F69-0F5EA96B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332035-96B8-4C3D-B8DA-CE7DEE1D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2E47FC-2617-4426-B96E-0663A62A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0C4C6D-B8C8-4D08-9282-47265EEC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0F174A-3A1F-4370-A16D-444341C9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40DE46-F7DE-4CE3-B156-DC8E3BA1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D06C78-045D-445E-9296-FE252EC9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D50178-9521-46A1-A0E0-4F7244CA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9BB301-217D-4B01-A9F2-F6C7D1BB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3262C91-CB6F-4799-B1B1-CFA1207D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33582B-C3ED-4190-838D-12E3CB12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232F57-76C4-4CB3-AB46-57BDF044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6D0665-A16B-4389-869F-F37F2D9F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05C129-396B-4FEF-BA86-AF341D6C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A63F22-C4F8-4CFD-A8DD-73AF84DA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4E8D39A-E1B3-4D92-9113-B8344CC08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A4E104-70B7-43EE-812A-63B3554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7FD1F2-E30C-4723-A59B-0BD96EEF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A963B2E-CF5B-42DD-A41A-E8049158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36B881-ADC8-41A4-ACFE-FAC95DEA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A7AAE4-8188-404E-B6F4-99A2917C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8E38C6-7CA4-4B6D-85EC-D20001466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E81D173-B203-4372-8766-C3DCC0D3F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FACFCBE-D35B-40C1-B36D-13FCC9FA1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318A445-466A-4989-A042-2AF22C84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A4DF95C-836B-4F4A-BCA0-4389798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8B1BD0F-E4D3-4700-BEC5-B70CCC0F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CA6B4-5B84-4BFE-A73F-E1084B50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A359D43-D618-4A2B-84C2-31ED525F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2886C61-07EF-4DAF-8EEB-A00B93AD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CD76EAD-B6A5-43C3-9F0E-A2E131A6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DFA267B-DD6C-465D-AA9F-BEC8B441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DF27E82-2E8A-4A16-BBBC-D0042582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3FCCB82-DEE4-495C-B297-875D2114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922B31-FCCA-410E-BDCE-9AB7FBD0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AA553B-2EA4-4DA3-8705-426138B9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3E98934-56A8-4D9E-87D2-11C0F7F3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C8DD8B-91A1-49C7-8AD8-8587E06A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7D5978-2D0C-40F5-9D59-E902CE6D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938480-0845-4D21-BC11-BAD3D671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D97A4-37B2-4675-BA8F-BDC29CEB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169964E-572C-4EF6-A663-264C54AB0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89D352-2854-4474-A977-E772AE1B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514025-B3F9-42DD-A82A-2E893165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981052-241F-4FF1-BF4A-41C8AA4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9DC794B-3051-4410-A639-3157F353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CBE1614-E79B-4A34-824A-DBDF0980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9740D73-C29D-4C35-9F7F-CB22E9E1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604189-67B7-453E-981A-CEDE2D22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3E00-727F-4859-84FA-4F926967A52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EE9197-D934-4084-9AAB-AB832CD22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749695-7591-40A6-A9DA-EC352B05F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E526-7AB9-4738-8ABB-A410C93D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7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C010040-1E2C-439E-A4A4-C9492739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95" y="886208"/>
            <a:ext cx="2956316" cy="463257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B7910DC-A6BA-4BE1-B97E-8D9FDF9B3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50" y="984460"/>
            <a:ext cx="1968845" cy="4352184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73C0E4C1-395E-405E-BE75-D1CA5D660BFB}"/>
              </a:ext>
            </a:extLst>
          </p:cNvPr>
          <p:cNvCxnSpPr/>
          <p:nvPr/>
        </p:nvCxnSpPr>
        <p:spPr>
          <a:xfrm flipV="1">
            <a:off x="2374900" y="4552950"/>
            <a:ext cx="0" cy="10858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FBF5080D-10E0-45EC-A23E-D918593E021E}"/>
              </a:ext>
            </a:extLst>
          </p:cNvPr>
          <p:cNvCxnSpPr/>
          <p:nvPr/>
        </p:nvCxnSpPr>
        <p:spPr>
          <a:xfrm flipV="1">
            <a:off x="5657850" y="4495800"/>
            <a:ext cx="0" cy="10972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91D4FC6B-906D-46DD-B60A-728981B77CEC}"/>
              </a:ext>
            </a:extLst>
          </p:cNvPr>
          <p:cNvCxnSpPr>
            <a:cxnSpLocks/>
          </p:cNvCxnSpPr>
          <p:nvPr/>
        </p:nvCxnSpPr>
        <p:spPr>
          <a:xfrm>
            <a:off x="4787900" y="2105216"/>
            <a:ext cx="0" cy="10972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930400FA-BCED-49D5-B5B1-8FDE99D76CE2}"/>
              </a:ext>
            </a:extLst>
          </p:cNvPr>
          <p:cNvCxnSpPr>
            <a:cxnSpLocks/>
          </p:cNvCxnSpPr>
          <p:nvPr/>
        </p:nvCxnSpPr>
        <p:spPr>
          <a:xfrm>
            <a:off x="2730500" y="2063272"/>
            <a:ext cx="0" cy="10972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yíl: szalag, jobbra mutató 18">
            <a:extLst>
              <a:ext uri="{FF2B5EF4-FFF2-40B4-BE49-F238E27FC236}">
                <a16:creationId xmlns:a16="http://schemas.microsoft.com/office/drawing/2014/main" id="{0EC922EB-674F-49A5-A412-05D443A12D76}"/>
              </a:ext>
            </a:extLst>
          </p:cNvPr>
          <p:cNvSpPr/>
          <p:nvPr/>
        </p:nvSpPr>
        <p:spPr>
          <a:xfrm>
            <a:off x="5071489" y="1714056"/>
            <a:ext cx="265106" cy="482600"/>
          </a:xfrm>
          <a:prstGeom prst="curved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Nyíl: szalag, jobbra mutató 19">
            <a:extLst>
              <a:ext uri="{FF2B5EF4-FFF2-40B4-BE49-F238E27FC236}">
                <a16:creationId xmlns:a16="http://schemas.microsoft.com/office/drawing/2014/main" id="{CB9F42CD-20AC-4BD5-B55E-56685579AA48}"/>
              </a:ext>
            </a:extLst>
          </p:cNvPr>
          <p:cNvSpPr/>
          <p:nvPr/>
        </p:nvSpPr>
        <p:spPr>
          <a:xfrm flipH="1">
            <a:off x="2918089" y="1714056"/>
            <a:ext cx="265106" cy="482600"/>
          </a:xfrm>
          <a:prstGeom prst="curv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EDU_UGEX_7219@sulid.hu</dc:creator>
  <cp:lastModifiedBy>EDU_UGEX_7219@sulid.hu</cp:lastModifiedBy>
  <cp:revision>1</cp:revision>
  <dcterms:created xsi:type="dcterms:W3CDTF">2018-11-17T18:44:50Z</dcterms:created>
  <dcterms:modified xsi:type="dcterms:W3CDTF">2018-11-17T18:50:57Z</dcterms:modified>
</cp:coreProperties>
</file>