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bdbfa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7bdbfa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67891b2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67891b2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67891b2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67891b2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6f0da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6f0da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767891b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767891b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f2c58b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f2c58b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67891b2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67891b2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f2c58b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f2c58b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f2c58b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f2c58b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de"/>
              <a:t>Distributed System for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Identification Using IoT, Edge, and Cloud Layers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Marcel Auer, Roman Jarz, Gabriel Kofler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Andreas Voppichler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Improvements	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async communication between cloud and 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replace multithreading by </a:t>
            </a:r>
            <a:r>
              <a:rPr lang="de"/>
              <a:t>multi processing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move yolo-processing to thread/processing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autoscaling to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75" y="563150"/>
            <a:ext cx="4182225" cy="45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IOT layer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first compressed the videos with ffmpeg from wisenet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every device has a unique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 threads: one for sending images, one for receiving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 sqs queues: </a:t>
            </a:r>
            <a:r>
              <a:rPr lang="de"/>
              <a:t>receiving</a:t>
            </a:r>
            <a:r>
              <a:rPr lang="de"/>
              <a:t> alarms and sending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automated setup with docker and terraform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Web Interface</a:t>
            </a:r>
            <a:r>
              <a:rPr lang="de"/>
              <a:t>: http based, alarms seeable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75" y="1078225"/>
            <a:ext cx="2454350" cy="2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Edge Layer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simulating Edge Layer on EC2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uploading weights and .cfg file for YOLO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Producer-Consumer threading (for real application multiprocessing + async communication)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YOLO: cropping frames if person detected (confidence 60%)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Lambda: sending cropped frame to Cloud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receiving response message from Cloud (IOT-ID and status)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Edge </a:t>
            </a:r>
            <a:r>
              <a:rPr lang="de"/>
              <a:t>detects alarms </a:t>
            </a:r>
            <a:r>
              <a:rPr lang="de"/>
              <a:t>and propagates it to correct IOT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terraform and docker for automatization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layer - lambda function	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not a direct connection with aws rekognition =&gt; Lambda </a:t>
            </a:r>
            <a:r>
              <a:rPr lang="de"/>
              <a:t>in between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boto3.client.recognition: “search_faces_by_image”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aws-collection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975" y="3350675"/>
            <a:ext cx="2003150" cy="11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825" y="2100713"/>
            <a:ext cx="1672324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323" y="3254850"/>
            <a:ext cx="1945150" cy="14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800" y="1318650"/>
            <a:ext cx="76884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500"/>
              <a:t>Live-Demo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43800" y="750555"/>
            <a:ext cx="54438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Benchmarking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9" y="1298125"/>
            <a:ext cx="6388750" cy="3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126413"/>
            <a:ext cx="6520901" cy="48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50" y="148013"/>
            <a:ext cx="6463299" cy="48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