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anose="020F05020202040302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7bdbfae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7bdbfae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767891b2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767891b2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767891b2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767891b2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76f0da5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76f0da5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767891b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767891b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7f2c58b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7f2c58b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767891b2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767891b2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7f2c58b9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7f2c58b9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7f2c58b9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7f2c58b9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de"/>
              <a:t>Distributed System for Person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Identification Using IoT, Edge, and Cloud Layers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Marcel Auer, Roman Jarz, Gabriel Kofler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 Andreas Voppichler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Future Improvements	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add async communication between cloud and edge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edge: replace multithreading by multi processing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edge: move yolo-processing to thread/processing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add autoscaling to edge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375" y="563150"/>
            <a:ext cx="4182225" cy="45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IOT layer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dirty="0"/>
              <a:t>first compressed the videos with ffmpeg from wisenet dataset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dirty="0"/>
              <a:t>every device has a unique ID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dirty="0"/>
              <a:t>2 threads: one for sending images, one for receiving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dirty="0"/>
              <a:t>3 sqs queues: receiving and listing alarms, sending images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dirty="0"/>
              <a:t>automated setup with docker and terraform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dirty="0"/>
              <a:t>OpenCV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dirty="0"/>
              <a:t>Web Interface: http based, alarms seeable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775" y="1078225"/>
            <a:ext cx="2454350" cy="21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Edge Layer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simulating Edge Layer on EC2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uploading weights and .cfg file for YOLO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Producer-Consumer threading (for real application multiprocessing + async communication)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YOLO: cropping frames if person detected (confidence 60%)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Lambda: sending cropped frame to Cloud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sqs queue: receiving response message from Cloud (IOT-ID and status)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sqs queue: Edge detects alarms and propagates it to correct IOT device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terraform and docker for automatization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Cloud layer - lambda function	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not a direct connection with aws rekognition =&gt; Lambda in between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boto3.client.recognition: “search_faces_by_image” function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s3 bucket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aws-collection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autoscaling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975" y="3350675"/>
            <a:ext cx="2003150" cy="11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825" y="2100713"/>
            <a:ext cx="1672324" cy="9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9323" y="3254850"/>
            <a:ext cx="1945150" cy="146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7800" y="1318650"/>
            <a:ext cx="7688400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500"/>
              <a:t>Live-Demo</a:t>
            </a:r>
            <a:endParaRPr sz="6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43800" y="750555"/>
            <a:ext cx="54438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Benchmarking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629" y="1298125"/>
            <a:ext cx="6388750" cy="37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50" y="126413"/>
            <a:ext cx="6520901" cy="489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350" y="148013"/>
            <a:ext cx="6463299" cy="484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Bildschirmpräsentation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Raleway</vt:lpstr>
      <vt:lpstr>Lato</vt:lpstr>
      <vt:lpstr>Streamline</vt:lpstr>
      <vt:lpstr>Distributed System for Person Identification Using IoT, Edge, and Cloud Layers</vt:lpstr>
      <vt:lpstr>PowerPoint-Präsentation</vt:lpstr>
      <vt:lpstr>IOT layer</vt:lpstr>
      <vt:lpstr>Edge Layer</vt:lpstr>
      <vt:lpstr>Cloud layer - lambda function </vt:lpstr>
      <vt:lpstr>Live-Demo</vt:lpstr>
      <vt:lpstr>Benchmarking</vt:lpstr>
      <vt:lpstr>PowerPoint-Präsentation</vt:lpstr>
      <vt:lpstr>PowerPoint-Präsentation</vt:lpstr>
      <vt:lpstr>Future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Kofler</cp:lastModifiedBy>
  <cp:revision>1</cp:revision>
  <dcterms:modified xsi:type="dcterms:W3CDTF">2025-01-22T21:57:30Z</dcterms:modified>
</cp:coreProperties>
</file>