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6" r:id="rId4"/>
    <p:sldId id="260" r:id="rId5"/>
    <p:sldId id="267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0" autoAdjust="0"/>
    <p:restoredTop sz="94654"/>
  </p:normalViewPr>
  <p:slideViewPr>
    <p:cSldViewPr snapToGrid="0" snapToObjects="1" showGuides="1">
      <p:cViewPr varScale="1">
        <p:scale>
          <a:sx n="92" d="100"/>
          <a:sy n="92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068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November 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21" r:id="rId3"/>
    <p:sldLayoutId id="2147483712" r:id="rId4"/>
    <p:sldLayoutId id="2147483713" r:id="rId5"/>
    <p:sldLayoutId id="2147483714" r:id="rId6"/>
    <p:sldLayoutId id="2147483735" r:id="rId7"/>
    <p:sldLayoutId id="214748372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trix1.uibk.ac.at/_matrix/media/v3/download/uibk.ac.at/aqxCfwlHqpWDsDEPbTCymPFF">
            <a:extLst>
              <a:ext uri="{FF2B5EF4-FFF2-40B4-BE49-F238E27FC236}">
                <a16:creationId xmlns:a16="http://schemas.microsoft.com/office/drawing/2014/main" id="{9D4144A1-ADD7-4DCA-9B7A-851CB5D6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633C3C4B-0FDB-4211-EC08-6A96E55E5CEF}"/>
              </a:ext>
            </a:extLst>
          </p:cNvPr>
          <p:cNvSpPr txBox="1">
            <a:spLocks/>
          </p:cNvSpPr>
          <p:nvPr/>
        </p:nvSpPr>
        <p:spPr>
          <a:xfrm>
            <a:off x="766763" y="6082475"/>
            <a:ext cx="10560049" cy="58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Saqib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Razzaq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, Joey Hieronimy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CB9AFB-F46D-0B55-222D-DE7401EA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</p:spPr>
        <p:txBody>
          <a:bodyPr/>
          <a:lstStyle/>
          <a:p>
            <a:r>
              <a:rPr lang="de-AT" dirty="0"/>
              <a:t>Task 3 –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142445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1AE2A0B4-EB09-43B5-A18B-ECA8192D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de-AT" sz="2400" dirty="0"/>
              <a:t>Task </a:t>
            </a:r>
            <a:r>
              <a:rPr lang="de-AT" sz="2400" dirty="0" err="1"/>
              <a:t>description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Our</a:t>
            </a:r>
            <a:r>
              <a:rPr lang="de-AT" sz="2400" dirty="0"/>
              <a:t> </a:t>
            </a:r>
            <a:r>
              <a:rPr lang="de-AT" sz="2400" dirty="0" err="1"/>
              <a:t>approach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Current</a:t>
            </a:r>
            <a:r>
              <a:rPr lang="de-AT" sz="2400" dirty="0"/>
              <a:t> </a:t>
            </a:r>
            <a:r>
              <a:rPr lang="de-AT" sz="2400" dirty="0" err="1"/>
              <a:t>progress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/>
              <a:t>Next </a:t>
            </a:r>
            <a:r>
              <a:rPr lang="de-AT" sz="2400" dirty="0" err="1"/>
              <a:t>steps</a:t>
            </a:r>
            <a:endParaRPr lang="de-AT" sz="2400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DAB056-6B98-0216-C0A1-2C2093675849}"/>
              </a:ext>
            </a:extLst>
          </p:cNvPr>
          <p:cNvSpPr/>
          <p:nvPr/>
        </p:nvSpPr>
        <p:spPr>
          <a:xfrm>
            <a:off x="3839995" y="270236"/>
            <a:ext cx="3523696" cy="6317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488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Zero-Shot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One-Shot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20647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51880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711D89E-E6C8-955A-36C2-735A5787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4475" cy="69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91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Task 3 – Prompt Engineering</vt:lpstr>
      <vt:lpstr>Outline</vt:lpstr>
      <vt:lpstr>Task description</vt:lpstr>
      <vt:lpstr>Task description</vt:lpstr>
      <vt:lpstr>Task description</vt:lpstr>
      <vt:lpstr>Task description</vt:lpstr>
      <vt:lpstr>Our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Joey Hieronimy</cp:lastModifiedBy>
  <cp:revision>105</cp:revision>
  <dcterms:created xsi:type="dcterms:W3CDTF">2017-06-06T07:41:45Z</dcterms:created>
  <dcterms:modified xsi:type="dcterms:W3CDTF">2023-11-27T11:27:58Z</dcterms:modified>
</cp:coreProperties>
</file>