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8" r:id="rId3"/>
    <p:sldId id="283" r:id="rId4"/>
    <p:sldId id="284" r:id="rId5"/>
    <p:sldId id="282" r:id="rId6"/>
    <p:sldId id="278" r:id="rId7"/>
    <p:sldId id="259" r:id="rId8"/>
    <p:sldId id="279" r:id="rId9"/>
    <p:sldId id="280" r:id="rId10"/>
    <p:sldId id="285" r:id="rId11"/>
    <p:sldId id="286" r:id="rId12"/>
    <p:sldId id="277" r:id="rId13"/>
  </p:sldIdLst>
  <p:sldSz cx="12192000" cy="6858000"/>
  <p:notesSz cx="12192000" cy="6858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b20672927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b20672927c_0_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37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56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20672927c_0_15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2b20672927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70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9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91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225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20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51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400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438404" y="1523746"/>
            <a:ext cx="5808980" cy="291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775205" y="6466529"/>
            <a:ext cx="843914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7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400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775205" y="6466529"/>
            <a:ext cx="843914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7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775205" y="6466529"/>
            <a:ext cx="843914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7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400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775205" y="6466529"/>
            <a:ext cx="843914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7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775205" y="6466529"/>
            <a:ext cx="843914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7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240779"/>
            <a:ext cx="12192000" cy="35560"/>
          </a:xfrm>
          <a:custGeom>
            <a:avLst/>
            <a:gdLst/>
            <a:ahLst/>
            <a:cxnLst/>
            <a:rect l="l" t="t" r="r" b="b"/>
            <a:pathLst>
              <a:path w="12192000" h="35560" extrusionOk="0">
                <a:moveTo>
                  <a:pt x="12192000" y="0"/>
                </a:moveTo>
                <a:lnTo>
                  <a:pt x="0" y="0"/>
                </a:lnTo>
                <a:lnTo>
                  <a:pt x="0" y="35052"/>
                </a:lnTo>
                <a:lnTo>
                  <a:pt x="12192000" y="350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2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808" y="6356602"/>
            <a:ext cx="1086612" cy="4069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1267967"/>
            <a:ext cx="12192000" cy="36830"/>
          </a:xfrm>
          <a:custGeom>
            <a:avLst/>
            <a:gdLst/>
            <a:ahLst/>
            <a:cxnLst/>
            <a:rect l="l" t="t" r="r" b="b"/>
            <a:pathLst>
              <a:path w="12192000" h="36830" extrusionOk="0">
                <a:moveTo>
                  <a:pt x="12192000" y="0"/>
                </a:moveTo>
                <a:lnTo>
                  <a:pt x="0" y="0"/>
                </a:lnTo>
                <a:lnTo>
                  <a:pt x="0" y="36575"/>
                </a:lnTo>
                <a:lnTo>
                  <a:pt x="12192000" y="365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2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400" cy="118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38404" y="1523746"/>
            <a:ext cx="5808980" cy="291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775205" y="6466529"/>
            <a:ext cx="843914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79" cy="2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14750" y="4854275"/>
            <a:ext cx="114003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Smart Data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14754" y="5691996"/>
            <a:ext cx="58089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Saqib Razzaq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50" y="0"/>
            <a:ext cx="12192001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86975" y="299087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RML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37832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Few-shots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38404" y="23204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38404" y="2224724"/>
            <a:ext cx="4406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pieces of data or guidelines given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completing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Mapping for first two Unique ID: id ’0’ and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‘1’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60" y="1981211"/>
            <a:ext cx="6203728" cy="297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86975" y="299087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RML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37832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Few-shots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38404" y="23204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81" y="432619"/>
            <a:ext cx="4789231" cy="6000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07" y="2185738"/>
            <a:ext cx="2851297" cy="2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>
            <a:spLocks noGrp="1"/>
          </p:cNvSpPr>
          <p:nvPr>
            <p:ph type="title"/>
          </p:nvPr>
        </p:nvSpPr>
        <p:spPr>
          <a:xfrm>
            <a:off x="-12750" y="5161544"/>
            <a:ext cx="122175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63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438404" y="1523746"/>
            <a:ext cx="4751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57200" marR="861060" lvl="0" indent="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438404" y="3917668"/>
            <a:ext cx="20022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0" marR="254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2415032" y="4380357"/>
            <a:ext cx="2604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95580" marR="5080" lvl="0" indent="-18288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0" y="995725"/>
            <a:ext cx="12191999" cy="40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8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5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pPr marL="4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Datasets</a:t>
            </a:r>
            <a:endParaRPr dirty="0"/>
          </a:p>
        </p:txBody>
      </p:sp>
      <p:sp>
        <p:nvSpPr>
          <p:cNvPr id="64" name="Google Shape;64;p9"/>
          <p:cNvSpPr txBox="1"/>
          <p:nvPr/>
        </p:nvSpPr>
        <p:spPr>
          <a:xfrm>
            <a:off x="895602" y="1581658"/>
            <a:ext cx="879900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CSV file Containing Video games Dataset 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895603" y="2138657"/>
            <a:ext cx="7923900" cy="316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u="sng" dirty="0" smtClean="0"/>
          </a:p>
          <a:p>
            <a:r>
              <a:rPr lang="en-US" b="1" dirty="0" smtClean="0"/>
              <a:t>Columns: </a:t>
            </a:r>
            <a:r>
              <a:rPr lang="en-US" b="1" dirty="0" smtClean="0">
                <a:solidFill>
                  <a:schemeClr val="accent2"/>
                </a:solidFill>
              </a:rPr>
              <a:t>17</a:t>
            </a:r>
            <a:r>
              <a:rPr lang="en-US" b="1" dirty="0" smtClean="0"/>
              <a:t>                                  Dataset: </a:t>
            </a:r>
            <a:r>
              <a:rPr lang="en-US" b="1" dirty="0" smtClean="0">
                <a:solidFill>
                  <a:schemeClr val="accent2"/>
                </a:solidFill>
              </a:rPr>
              <a:t>19714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/>
          </a:p>
          <a:p>
            <a:r>
              <a:rPr lang="en-US" b="1" u="sng" dirty="0" smtClean="0"/>
              <a:t>Dataset</a:t>
            </a:r>
            <a:r>
              <a:rPr lang="en-US" b="1" u="sng" dirty="0"/>
              <a:t>: </a:t>
            </a:r>
            <a:endParaRPr lang="en-US" b="1" u="sng" dirty="0" smtClean="0"/>
          </a:p>
          <a:p>
            <a:endParaRPr lang="en-GB" b="1" dirty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Id, name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title, IMDB URL, Year of release, certificate ratings , average rating, number of votes, summary plot, Action is game of action genre?, Adventure is game of adventure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genre?,Comedy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Crime, Family, Fantasy, Mystery, Sci-Fi, Thriller.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500" cy="160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pPr marL="4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Mapping</a:t>
            </a:r>
            <a:br>
              <a:rPr lang="en-US" dirty="0" smtClean="0"/>
            </a:br>
            <a:endParaRPr dirty="0"/>
          </a:p>
        </p:txBody>
      </p:sp>
      <p:sp>
        <p:nvSpPr>
          <p:cNvPr id="64" name="Google Shape;64;p9"/>
          <p:cNvSpPr txBox="1"/>
          <p:nvPr/>
        </p:nvSpPr>
        <p:spPr>
          <a:xfrm>
            <a:off x="983709" y="1643029"/>
            <a:ext cx="1022468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Prompt Engineering :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Version </a:t>
            </a:r>
            <a:r>
              <a:rPr lang="en-GB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GPT-4</a:t>
            </a:r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930354" y="2364799"/>
            <a:ext cx="7923900" cy="316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CVS file dataset into </a:t>
            </a:r>
            <a:r>
              <a:rPr lang="en-GB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RDF</a:t>
            </a:r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RML Generation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One-Shot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Convert CVS file dataset into </a:t>
            </a:r>
            <a:r>
              <a:rPr lang="en-GB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RDF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RML Generation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One-Shot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05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87778" y="289482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RDF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49654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-shot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38404" y="23204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" y="1965892"/>
            <a:ext cx="4018257" cy="4009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7" y="6034664"/>
            <a:ext cx="1587582" cy="3100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73" y="1334363"/>
            <a:ext cx="4772599" cy="48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86975" y="299087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RDF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49654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Few-shots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54790" y="2231501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Give Multiple Input to get the for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Completing The request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15" y="1356852"/>
            <a:ext cx="3257717" cy="4878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52" y="1281736"/>
            <a:ext cx="2895749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-12700" y="75056"/>
            <a:ext cx="12217500" cy="160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pPr marL="4635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Mapping</a:t>
            </a:r>
            <a:br>
              <a:rPr lang="en-US" dirty="0" smtClean="0"/>
            </a:br>
            <a:endParaRPr dirty="0"/>
          </a:p>
        </p:txBody>
      </p:sp>
      <p:sp>
        <p:nvSpPr>
          <p:cNvPr id="64" name="Google Shape;64;p9"/>
          <p:cNvSpPr txBox="1"/>
          <p:nvPr/>
        </p:nvSpPr>
        <p:spPr>
          <a:xfrm>
            <a:off x="983709" y="1643029"/>
            <a:ext cx="10224681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Prompt Engineering :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Version </a:t>
            </a:r>
            <a:r>
              <a:rPr lang="en-GB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GPT-4</a:t>
            </a:r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930354" y="2364799"/>
            <a:ext cx="7923900" cy="316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CVS file dataset into </a:t>
            </a:r>
            <a:r>
              <a:rPr lang="en-GB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RML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RML Generation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One-Shot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Few-Shot</a:t>
            </a:r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3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86975" y="299087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RML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49654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Zero-shot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6" y="4336026"/>
            <a:ext cx="6493297" cy="1544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76" y="299087"/>
            <a:ext cx="3398387" cy="6396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76" y="1373154"/>
            <a:ext cx="3444866" cy="3198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994" y="2260260"/>
            <a:ext cx="3493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 previous information and data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is provided for the completing request.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86975" y="299087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RML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49654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Zero-shot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" y="3942736"/>
            <a:ext cx="4153872" cy="2271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696" y="299087"/>
            <a:ext cx="3628104" cy="631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90" y="2519098"/>
            <a:ext cx="3300298" cy="2023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092" y="2365209"/>
            <a:ext cx="3815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Appling Scheme.org Ontologies for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rml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86975" y="299087"/>
            <a:ext cx="12217400" cy="9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275" rIns="0" bIns="0" anchor="t" anchorCtr="0">
            <a:spAutoFit/>
          </a:bodyPr>
          <a:lstStyle/>
          <a:p>
            <a:r>
              <a:rPr lang="en-GB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RML Generation.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438404" y="1496543"/>
            <a:ext cx="11451000" cy="46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ne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-shot</a:t>
            </a:r>
            <a:endParaRPr sz="2400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6324424"/>
            <a:ext cx="1400059" cy="5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11029188" y="6433611"/>
            <a:ext cx="2844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660490" y="187796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55731" y="2379923"/>
            <a:ext cx="45047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One Specific Input is provided and given out is 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 scheme.org ontologies.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" y="4188542"/>
            <a:ext cx="3681312" cy="131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49" y="1425119"/>
            <a:ext cx="7561955" cy="4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238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Verdana</vt:lpstr>
      <vt:lpstr>Arial</vt:lpstr>
      <vt:lpstr>Courier New</vt:lpstr>
      <vt:lpstr>Office Theme</vt:lpstr>
      <vt:lpstr>Smart Data</vt:lpstr>
      <vt:lpstr>Datasets</vt:lpstr>
      <vt:lpstr>Mapping </vt:lpstr>
      <vt:lpstr>RDF Generation.</vt:lpstr>
      <vt:lpstr> RDF Generation.</vt:lpstr>
      <vt:lpstr>Mapping </vt:lpstr>
      <vt:lpstr> RML Generation.</vt:lpstr>
      <vt:lpstr> RML Generation.</vt:lpstr>
      <vt:lpstr> RML Generation.</vt:lpstr>
      <vt:lpstr> RML Generation.</vt:lpstr>
      <vt:lpstr> RML Generation.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Data</dc:title>
  <cp:lastModifiedBy>Saqib</cp:lastModifiedBy>
  <cp:revision>14</cp:revision>
  <dcterms:modified xsi:type="dcterms:W3CDTF">2024-01-28T23:52:11Z</dcterms:modified>
</cp:coreProperties>
</file>