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6" r:id="rId4"/>
    <p:sldId id="260" r:id="rId5"/>
    <p:sldId id="267" r:id="rId6"/>
    <p:sldId id="268" r:id="rId7"/>
    <p:sldId id="269" r:id="rId8"/>
    <p:sldId id="270" r:id="rId9"/>
    <p:sldId id="28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0" autoAdjust="0"/>
    <p:restoredTop sz="94654"/>
  </p:normalViewPr>
  <p:slideViewPr>
    <p:cSldViewPr snapToGrid="0" snapToObjects="1" showGuides="1">
      <p:cViewPr varScale="1">
        <p:scale>
          <a:sx n="92" d="100"/>
          <a:sy n="92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November 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Task 3 –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Tested out zero-shot and few-shot prompting</a:t>
            </a:r>
          </a:p>
          <a:p>
            <a:r>
              <a:rPr lang="en-AT" dirty="0"/>
              <a:t>Assignment Falsely understood</a:t>
            </a:r>
          </a:p>
          <a:p>
            <a:r>
              <a:rPr lang="en-AT" dirty="0"/>
              <a:t>Tried generating output RDF instead of RML</a:t>
            </a:r>
          </a:p>
          <a:p>
            <a:r>
              <a:rPr lang="en-AT" dirty="0"/>
              <a:t>Still great results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7893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4D4CD71-2D8C-59D2-BFE8-53762F9A1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3" y="1738312"/>
            <a:ext cx="8826500" cy="35306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339935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613D2-2F16-DE99-EA5F-0DE14137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996" y="1130300"/>
            <a:ext cx="5984034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A7F6A-2E49-C6A8-6591-016F840DF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953" y="122237"/>
            <a:ext cx="4104920" cy="5121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67208-FF4C-9336-E794-053D036D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1" y="5105716"/>
            <a:ext cx="4104920" cy="13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2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A4730F-3A2C-64B7-433B-02971947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Generated wrong header!</a:t>
            </a:r>
          </a:p>
          <a:p>
            <a:r>
              <a:rPr lang="en-AT" dirty="0"/>
              <a:t>Tried correcting mistake:</a:t>
            </a:r>
          </a:p>
          <a:p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383D1-CAFB-97EA-CA5D-482516A1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5388"/>
            <a:ext cx="7772400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2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A4730F-3A2C-64B7-433B-02971947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Now correct output: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CF8B5-D1FD-7072-131E-69156A5F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8995"/>
            <a:ext cx="7772400" cy="33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8058B-0173-0A62-C21C-B4685C40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Do the same with RML instead of RDF</a:t>
            </a:r>
          </a:p>
          <a:p>
            <a:r>
              <a:rPr lang="en-AT" dirty="0"/>
              <a:t>Refine results even further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42779-595A-7DF7-2F74-BE42722E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6614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Our</a:t>
            </a:r>
            <a:r>
              <a:rPr lang="de-AT" sz="2400" dirty="0"/>
              <a:t> </a:t>
            </a:r>
            <a:r>
              <a:rPr lang="de-AT" sz="2400" dirty="0" err="1"/>
              <a:t>approach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Current</a:t>
            </a:r>
            <a:r>
              <a:rPr lang="de-AT" sz="2400" dirty="0"/>
              <a:t> </a:t>
            </a:r>
            <a:r>
              <a:rPr lang="de-AT" sz="2400" dirty="0" err="1"/>
              <a:t>progress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Next </a:t>
            </a:r>
            <a:r>
              <a:rPr lang="de-AT" sz="2400" dirty="0" err="1"/>
              <a:t>steps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Using Conventional ChatGPT 3.5</a:t>
            </a:r>
          </a:p>
          <a:p>
            <a:endParaRPr lang="en-AT" dirty="0"/>
          </a:p>
          <a:p>
            <a:pPr>
              <a:buFont typeface="Wingdings" pitchFamily="2" charset="2"/>
              <a:buChar char="Ø"/>
            </a:pPr>
            <a:r>
              <a:rPr lang="en-AT" dirty="0"/>
              <a:t>Find Dataset (CSV or JSON)</a:t>
            </a:r>
          </a:p>
          <a:p>
            <a:pPr>
              <a:buFont typeface="Wingdings" pitchFamily="2" charset="2"/>
              <a:buChar char="Ø"/>
            </a:pPr>
            <a:r>
              <a:rPr lang="en-AT" dirty="0"/>
              <a:t>Starting off with simple prompts</a:t>
            </a:r>
          </a:p>
          <a:p>
            <a:pPr>
              <a:buFont typeface="Wingdings" pitchFamily="2" charset="2"/>
              <a:buChar char="Ø"/>
            </a:pPr>
            <a:r>
              <a:rPr lang="en-AT" dirty="0"/>
              <a:t>More specificity</a:t>
            </a:r>
          </a:p>
          <a:p>
            <a:pPr>
              <a:buFont typeface="Wingdings" pitchFamily="2" charset="2"/>
              <a:buChar char="Ø"/>
            </a:pPr>
            <a:r>
              <a:rPr lang="en-AT" dirty="0"/>
              <a:t>Refinement</a:t>
            </a:r>
          </a:p>
          <a:p>
            <a:pPr>
              <a:buFont typeface="Wingdings" pitchFamily="2" charset="2"/>
              <a:buChar char="Ø"/>
            </a:pPr>
            <a:r>
              <a:rPr lang="en-AT" dirty="0"/>
              <a:t>Error identification and correction</a:t>
            </a:r>
          </a:p>
          <a:p>
            <a:pPr>
              <a:buFont typeface="Wingdings" pitchFamily="2" charset="2"/>
              <a:buChar char="Ø"/>
            </a:pPr>
            <a:r>
              <a:rPr lang="en-AT" dirty="0"/>
              <a:t>Resulting RDF generation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5188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862D3-6DB3-9A52-176F-4E2F18EC7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Reading through guides about prompt engineering</a:t>
            </a:r>
          </a:p>
          <a:p>
            <a:r>
              <a:rPr lang="en-AT" dirty="0"/>
              <a:t>First some testing on sample Data</a:t>
            </a:r>
          </a:p>
          <a:p>
            <a:pPr lvl="1">
              <a:buFont typeface="Wingdings" pitchFamily="2" charset="2"/>
              <a:buChar char="Ø"/>
            </a:pPr>
            <a:r>
              <a:rPr lang="en-AT" dirty="0"/>
              <a:t>Goal was to get a feel for prompting</a:t>
            </a:r>
          </a:p>
          <a:p>
            <a:pPr marL="457189" lvl="1" indent="0">
              <a:buNone/>
            </a:pPr>
            <a:endParaRPr lang="en-AT" dirty="0"/>
          </a:p>
          <a:p>
            <a:r>
              <a:rPr lang="en-AT" dirty="0"/>
              <a:t>Zero-shot and One-shot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9E39-3CB7-CBCB-FFC8-6405ED8008A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42D12-F0FB-FE23-3100-8848BCE6C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973B-A517-F1E4-AAA1-6016F0B58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D419-8500-01A3-20B7-FCC8F69CA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25F95-AB83-0D31-C5C8-B875FB1BF0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November 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EB625-D3B5-9993-925A-FB03C955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00" y="391223"/>
            <a:ext cx="5413186" cy="315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B2D86-43D6-ED38-A4B0-0DA46067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00" y="3812888"/>
            <a:ext cx="5419715" cy="2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Dataset: IMDB Top 1000 Films Dataset</a:t>
            </a:r>
          </a:p>
          <a:p>
            <a:r>
              <a:rPr lang="en-AT" dirty="0"/>
              <a:t>16 rows, 1000 columns</a:t>
            </a:r>
          </a:p>
          <a:p>
            <a:r>
              <a:rPr lang="en-GB" dirty="0" err="1"/>
              <a:t>Poster_Link</a:t>
            </a:r>
            <a:r>
              <a:rPr lang="en-GB" dirty="0"/>
              <a:t>, </a:t>
            </a:r>
            <a:r>
              <a:rPr lang="en-GB" dirty="0" err="1"/>
              <a:t>Series_Title</a:t>
            </a:r>
            <a:r>
              <a:rPr lang="en-GB" dirty="0"/>
              <a:t>, </a:t>
            </a:r>
            <a:r>
              <a:rPr lang="en-GB" dirty="0" err="1"/>
              <a:t>Released_Year</a:t>
            </a:r>
            <a:r>
              <a:rPr lang="en-GB" dirty="0"/>
              <a:t>, Certificate, Runtime, Genre, </a:t>
            </a:r>
            <a:r>
              <a:rPr lang="en-GB" dirty="0" err="1"/>
              <a:t>IMDB_Rating</a:t>
            </a:r>
            <a:r>
              <a:rPr lang="en-GB" dirty="0"/>
              <a:t>, Overview, </a:t>
            </a:r>
            <a:r>
              <a:rPr lang="en-GB" dirty="0" err="1"/>
              <a:t>Meta_score</a:t>
            </a:r>
            <a:r>
              <a:rPr lang="en-GB" dirty="0"/>
              <a:t>, Director, Star1, Star2, Star3, Star4, </a:t>
            </a:r>
            <a:r>
              <a:rPr lang="en-GB" dirty="0" err="1"/>
              <a:t>No_of_Votes</a:t>
            </a:r>
            <a:r>
              <a:rPr lang="en-GB" dirty="0"/>
              <a:t>, Gross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highlight>
                <a:srgbClr val="4C4D4C"/>
              </a:highlight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Poster_Link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Series_Title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Released_Year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Certificate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Runtime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Genre ,</a:t>
            </a:r>
            <a:r>
              <a:rPr lang="en-GB" b="0" dirty="0" err="1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IMDB_Rating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Overview ,</a:t>
            </a:r>
            <a:r>
              <a:rPr lang="en-GB" b="1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Meta_score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Director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Star1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Star2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Star3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Star4 ,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No_of_Votes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Gross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m.media-amazon.com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/images/M/MV5BMDFkYTc0MGEtZmNhMC00ZDIzLWFmNTEtODM1ZmRlYWMwMWFmXkEyXkFqcGdeQXVyMTMxODk2OTU@._V1_UX67_CR0,0,67,98_AL_.jpg"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The Shawshank Redemption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1994 ,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A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142 min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Drama ,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9.3 ,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"Two imprisoned men bond over a number of years, finding solace and eventual redemption through acts of common decency." ,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80 ,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Frank Darabont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Tim Robbins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Morgan Freeman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Bob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Gunton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William Sadler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2343110 ,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"28,341,469"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endParaRPr lang="en-GB" dirty="0"/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52611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393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Wingdings</vt:lpstr>
      <vt:lpstr>Office</vt:lpstr>
      <vt:lpstr>Task 3 – Prompt Engineering</vt:lpstr>
      <vt:lpstr>Outline</vt:lpstr>
      <vt:lpstr>Task description</vt:lpstr>
      <vt:lpstr>Task description</vt:lpstr>
      <vt:lpstr>Task description</vt:lpstr>
      <vt:lpstr>Task description</vt:lpstr>
      <vt:lpstr>Our approach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114</cp:revision>
  <dcterms:created xsi:type="dcterms:W3CDTF">2017-06-06T07:41:45Z</dcterms:created>
  <dcterms:modified xsi:type="dcterms:W3CDTF">2023-11-27T13:42:58Z</dcterms:modified>
</cp:coreProperties>
</file>