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24"/>
  </p:notesMasterIdLst>
  <p:handoutMasterIdLst>
    <p:handoutMasterId r:id="rId25"/>
  </p:handoutMasterIdLst>
  <p:sldIdLst>
    <p:sldId id="257" r:id="rId3"/>
    <p:sldId id="266" r:id="rId4"/>
    <p:sldId id="260" r:id="rId5"/>
    <p:sldId id="267" r:id="rId6"/>
    <p:sldId id="268" r:id="rId7"/>
    <p:sldId id="269" r:id="rId8"/>
    <p:sldId id="281" r:id="rId9"/>
    <p:sldId id="282" r:id="rId10"/>
    <p:sldId id="270" r:id="rId11"/>
    <p:sldId id="283" r:id="rId12"/>
    <p:sldId id="284" r:id="rId13"/>
    <p:sldId id="285" r:id="rId14"/>
    <p:sldId id="286" r:id="rId15"/>
    <p:sldId id="287" r:id="rId16"/>
    <p:sldId id="290" r:id="rId17"/>
    <p:sldId id="291" r:id="rId18"/>
    <p:sldId id="292" r:id="rId19"/>
    <p:sldId id="288" r:id="rId20"/>
    <p:sldId id="293" r:id="rId21"/>
    <p:sldId id="289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B7B92-2650-D341-8179-AF296BB068D9}" v="9" dt="2024-01-26T09:58:44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0" autoAdjust="0"/>
    <p:restoredTop sz="94679"/>
  </p:normalViewPr>
  <p:slideViewPr>
    <p:cSldViewPr snapToGrid="0" snapToObjects="1" showGuides="1">
      <p:cViewPr varScale="1">
        <p:scale>
          <a:sx n="92" d="100"/>
          <a:sy n="92" d="100"/>
        </p:scale>
        <p:origin x="1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y Hieronimy" userId="fd3028d6-393c-4fce-a437-fa424271b488" providerId="ADAL" clId="{AC3B7B92-2650-D341-8179-AF296BB068D9}"/>
    <pc:docChg chg="undo custSel addSld modSld">
      <pc:chgData name="Joey Hieronimy" userId="fd3028d6-393c-4fce-a437-fa424271b488" providerId="ADAL" clId="{AC3B7B92-2650-D341-8179-AF296BB068D9}" dt="2024-01-26T09:58:59.331" v="580" actId="1076"/>
      <pc:docMkLst>
        <pc:docMk/>
      </pc:docMkLst>
      <pc:sldChg chg="addSp delSp modSp mod">
        <pc:chgData name="Joey Hieronimy" userId="fd3028d6-393c-4fce-a437-fa424271b488" providerId="ADAL" clId="{AC3B7B92-2650-D341-8179-AF296BB068D9}" dt="2024-01-26T09:39:55.415" v="50" actId="1076"/>
        <pc:sldMkLst>
          <pc:docMk/>
          <pc:sldMk cId="273740364" sldId="287"/>
        </pc:sldMkLst>
        <pc:spChg chg="mod">
          <ac:chgData name="Joey Hieronimy" userId="fd3028d6-393c-4fce-a437-fa424271b488" providerId="ADAL" clId="{AC3B7B92-2650-D341-8179-AF296BB068D9}" dt="2024-01-26T09:38:55.213" v="39" actId="20577"/>
          <ac:spMkLst>
            <pc:docMk/>
            <pc:sldMk cId="273740364" sldId="287"/>
            <ac:spMk id="4" creationId="{CD417FF7-7245-C931-B2CF-204B6472C295}"/>
          </ac:spMkLst>
        </pc:spChg>
        <pc:spChg chg="del">
          <ac:chgData name="Joey Hieronimy" userId="fd3028d6-393c-4fce-a437-fa424271b488" providerId="ADAL" clId="{AC3B7B92-2650-D341-8179-AF296BB068D9}" dt="2024-01-26T09:39:37.066" v="40"/>
          <ac:spMkLst>
            <pc:docMk/>
            <pc:sldMk cId="273740364" sldId="287"/>
            <ac:spMk id="5" creationId="{0973C85F-FA7F-4E60-485A-F04E2D29ED66}"/>
          </ac:spMkLst>
        </pc:spChg>
        <pc:picChg chg="add mod">
          <ac:chgData name="Joey Hieronimy" userId="fd3028d6-393c-4fce-a437-fa424271b488" providerId="ADAL" clId="{AC3B7B92-2650-D341-8179-AF296BB068D9}" dt="2024-01-26T09:39:50.082" v="49" actId="1076"/>
          <ac:picMkLst>
            <pc:docMk/>
            <pc:sldMk cId="273740364" sldId="287"/>
            <ac:picMk id="6" creationId="{29148A47-DA1A-84F3-30D8-4C5100FD90DD}"/>
          </ac:picMkLst>
        </pc:picChg>
        <pc:picChg chg="add mod">
          <ac:chgData name="Joey Hieronimy" userId="fd3028d6-393c-4fce-a437-fa424271b488" providerId="ADAL" clId="{AC3B7B92-2650-D341-8179-AF296BB068D9}" dt="2024-01-26T09:39:55.415" v="50" actId="1076"/>
          <ac:picMkLst>
            <pc:docMk/>
            <pc:sldMk cId="273740364" sldId="287"/>
            <ac:picMk id="8" creationId="{EE91B31A-40FC-0DBA-2617-FA19612D3AC1}"/>
          </ac:picMkLst>
        </pc:picChg>
      </pc:sldChg>
      <pc:sldChg chg="addSp delSp modSp mod">
        <pc:chgData name="Joey Hieronimy" userId="fd3028d6-393c-4fce-a437-fa424271b488" providerId="ADAL" clId="{AC3B7B92-2650-D341-8179-AF296BB068D9}" dt="2024-01-26T09:56:20.259" v="569" actId="1076"/>
        <pc:sldMkLst>
          <pc:docMk/>
          <pc:sldMk cId="3667923766" sldId="288"/>
        </pc:sldMkLst>
        <pc:spChg chg="mod">
          <ac:chgData name="Joey Hieronimy" userId="fd3028d6-393c-4fce-a437-fa424271b488" providerId="ADAL" clId="{AC3B7B92-2650-D341-8179-AF296BB068D9}" dt="2024-01-26T09:55:08.500" v="557" actId="20577"/>
          <ac:spMkLst>
            <pc:docMk/>
            <pc:sldMk cId="3667923766" sldId="288"/>
            <ac:spMk id="4" creationId="{BA36A14D-60A0-122D-358A-5E65CA967009}"/>
          </ac:spMkLst>
        </pc:spChg>
        <pc:spChg chg="del">
          <ac:chgData name="Joey Hieronimy" userId="fd3028d6-393c-4fce-a437-fa424271b488" providerId="ADAL" clId="{AC3B7B92-2650-D341-8179-AF296BB068D9}" dt="2024-01-26T09:56:01.185" v="558"/>
          <ac:spMkLst>
            <pc:docMk/>
            <pc:sldMk cId="3667923766" sldId="288"/>
            <ac:spMk id="5" creationId="{F44C7D32-8DC8-9538-25AA-7B02AAED91B8}"/>
          </ac:spMkLst>
        </pc:spChg>
        <pc:picChg chg="add mod">
          <ac:chgData name="Joey Hieronimy" userId="fd3028d6-393c-4fce-a437-fa424271b488" providerId="ADAL" clId="{AC3B7B92-2650-D341-8179-AF296BB068D9}" dt="2024-01-26T09:56:20.259" v="569" actId="1076"/>
          <ac:picMkLst>
            <pc:docMk/>
            <pc:sldMk cId="3667923766" sldId="288"/>
            <ac:picMk id="6" creationId="{C44270C7-C2C0-7AF6-10D0-859FE8778B2F}"/>
          </ac:picMkLst>
        </pc:picChg>
        <pc:picChg chg="add mod">
          <ac:chgData name="Joey Hieronimy" userId="fd3028d6-393c-4fce-a437-fa424271b488" providerId="ADAL" clId="{AC3B7B92-2650-D341-8179-AF296BB068D9}" dt="2024-01-26T09:56:13.329" v="567" actId="1076"/>
          <ac:picMkLst>
            <pc:docMk/>
            <pc:sldMk cId="3667923766" sldId="288"/>
            <ac:picMk id="8" creationId="{49D17BA2-530A-ADDB-09C2-DD442FCECDE5}"/>
          </ac:picMkLst>
        </pc:picChg>
      </pc:sldChg>
      <pc:sldChg chg="addSp delSp modSp add mod">
        <pc:chgData name="Joey Hieronimy" userId="fd3028d6-393c-4fce-a437-fa424271b488" providerId="ADAL" clId="{AC3B7B92-2650-D341-8179-AF296BB068D9}" dt="2024-01-26T09:43:36.953" v="210" actId="20577"/>
        <pc:sldMkLst>
          <pc:docMk/>
          <pc:sldMk cId="3463233712" sldId="290"/>
        </pc:sldMkLst>
        <pc:spChg chg="mod">
          <ac:chgData name="Joey Hieronimy" userId="fd3028d6-393c-4fce-a437-fa424271b488" providerId="ADAL" clId="{AC3B7B92-2650-D341-8179-AF296BB068D9}" dt="2024-01-26T09:43:36.953" v="210" actId="20577"/>
          <ac:spMkLst>
            <pc:docMk/>
            <pc:sldMk cId="3463233712" sldId="290"/>
            <ac:spMk id="4" creationId="{948608C7-C57E-FF5A-D499-235B4C9DDDD1}"/>
          </ac:spMkLst>
        </pc:spChg>
        <pc:spChg chg="add del mod">
          <ac:chgData name="Joey Hieronimy" userId="fd3028d6-393c-4fce-a437-fa424271b488" providerId="ADAL" clId="{AC3B7B92-2650-D341-8179-AF296BB068D9}" dt="2024-01-26T09:42:09.690" v="149"/>
          <ac:spMkLst>
            <pc:docMk/>
            <pc:sldMk cId="3463233712" sldId="290"/>
            <ac:spMk id="5" creationId="{8D35FF87-4CD5-7E41-EFAC-706CDDE61110}"/>
          </ac:spMkLst>
        </pc:spChg>
        <pc:picChg chg="del">
          <ac:chgData name="Joey Hieronimy" userId="fd3028d6-393c-4fce-a437-fa424271b488" providerId="ADAL" clId="{AC3B7B92-2650-D341-8179-AF296BB068D9}" dt="2024-01-26T09:40:38.890" v="53" actId="478"/>
          <ac:picMkLst>
            <pc:docMk/>
            <pc:sldMk cId="3463233712" sldId="290"/>
            <ac:picMk id="6" creationId="{C1DBC4FC-A48F-F58E-3F8E-9485F16DCCEC}"/>
          </ac:picMkLst>
        </pc:picChg>
        <pc:picChg chg="del">
          <ac:chgData name="Joey Hieronimy" userId="fd3028d6-393c-4fce-a437-fa424271b488" providerId="ADAL" clId="{AC3B7B92-2650-D341-8179-AF296BB068D9}" dt="2024-01-26T09:40:37.775" v="52" actId="478"/>
          <ac:picMkLst>
            <pc:docMk/>
            <pc:sldMk cId="3463233712" sldId="290"/>
            <ac:picMk id="8" creationId="{86F81129-C530-7C4B-9F37-3B39DB1B0B05}"/>
          </ac:picMkLst>
        </pc:picChg>
        <pc:picChg chg="add mod">
          <ac:chgData name="Joey Hieronimy" userId="fd3028d6-393c-4fce-a437-fa424271b488" providerId="ADAL" clId="{AC3B7B92-2650-D341-8179-AF296BB068D9}" dt="2024-01-26T09:42:56.377" v="191" actId="14100"/>
          <ac:picMkLst>
            <pc:docMk/>
            <pc:sldMk cId="3463233712" sldId="290"/>
            <ac:picMk id="9" creationId="{04340338-6F66-8CAE-9DC0-0BCC90AEE111}"/>
          </ac:picMkLst>
        </pc:picChg>
        <pc:picChg chg="add mod">
          <ac:chgData name="Joey Hieronimy" userId="fd3028d6-393c-4fce-a437-fa424271b488" providerId="ADAL" clId="{AC3B7B92-2650-D341-8179-AF296BB068D9}" dt="2024-01-26T09:43:05.198" v="192" actId="14100"/>
          <ac:picMkLst>
            <pc:docMk/>
            <pc:sldMk cId="3463233712" sldId="290"/>
            <ac:picMk id="11" creationId="{45217A6C-0540-CA73-6E76-F8A8CE344BE4}"/>
          </ac:picMkLst>
        </pc:picChg>
        <pc:picChg chg="add mod">
          <ac:chgData name="Joey Hieronimy" userId="fd3028d6-393c-4fce-a437-fa424271b488" providerId="ADAL" clId="{AC3B7B92-2650-D341-8179-AF296BB068D9}" dt="2024-01-26T09:42:47.244" v="172" actId="1036"/>
          <ac:picMkLst>
            <pc:docMk/>
            <pc:sldMk cId="3463233712" sldId="290"/>
            <ac:picMk id="13" creationId="{ABA88AA0-6D2B-5570-DFDD-A517DD25840F}"/>
          </ac:picMkLst>
        </pc:picChg>
        <pc:picChg chg="add mod">
          <ac:chgData name="Joey Hieronimy" userId="fd3028d6-393c-4fce-a437-fa424271b488" providerId="ADAL" clId="{AC3B7B92-2650-D341-8179-AF296BB068D9}" dt="2024-01-26T09:42:41.083" v="165" actId="14100"/>
          <ac:picMkLst>
            <pc:docMk/>
            <pc:sldMk cId="3463233712" sldId="290"/>
            <ac:picMk id="15" creationId="{DD657772-A702-D98F-1EAC-35FE0696EEC5}"/>
          </ac:picMkLst>
        </pc:picChg>
      </pc:sldChg>
      <pc:sldChg chg="addSp delSp modSp add mod">
        <pc:chgData name="Joey Hieronimy" userId="fd3028d6-393c-4fce-a437-fa424271b488" providerId="ADAL" clId="{AC3B7B92-2650-D341-8179-AF296BB068D9}" dt="2024-01-26T09:46:32.787" v="317" actId="1076"/>
        <pc:sldMkLst>
          <pc:docMk/>
          <pc:sldMk cId="2678146319" sldId="291"/>
        </pc:sldMkLst>
        <pc:spChg chg="mod">
          <ac:chgData name="Joey Hieronimy" userId="fd3028d6-393c-4fce-a437-fa424271b488" providerId="ADAL" clId="{AC3B7B92-2650-D341-8179-AF296BB068D9}" dt="2024-01-26T09:45:27.894" v="302" actId="20577"/>
          <ac:spMkLst>
            <pc:docMk/>
            <pc:sldMk cId="2678146319" sldId="291"/>
            <ac:spMk id="4" creationId="{EA4FF708-56A1-C229-F358-99AE95998AA2}"/>
          </ac:spMkLst>
        </pc:spChg>
        <pc:spChg chg="add del mod">
          <ac:chgData name="Joey Hieronimy" userId="fd3028d6-393c-4fce-a437-fa424271b488" providerId="ADAL" clId="{AC3B7B92-2650-D341-8179-AF296BB068D9}" dt="2024-01-26T09:44:54.453" v="213"/>
          <ac:spMkLst>
            <pc:docMk/>
            <pc:sldMk cId="2678146319" sldId="291"/>
            <ac:spMk id="5" creationId="{CAF9FF6D-B406-9BF9-C9E9-6899C68EFBC0}"/>
          </ac:spMkLst>
        </pc:spChg>
        <pc:picChg chg="add mod">
          <ac:chgData name="Joey Hieronimy" userId="fd3028d6-393c-4fce-a437-fa424271b488" providerId="ADAL" clId="{AC3B7B92-2650-D341-8179-AF296BB068D9}" dt="2024-01-26T09:45:03.256" v="222" actId="1076"/>
          <ac:picMkLst>
            <pc:docMk/>
            <pc:sldMk cId="2678146319" sldId="291"/>
            <ac:picMk id="7" creationId="{5605AC0B-5BD3-EA5A-59D1-03AB75C9DF9E}"/>
          </ac:picMkLst>
        </pc:picChg>
        <pc:picChg chg="del">
          <ac:chgData name="Joey Hieronimy" userId="fd3028d6-393c-4fce-a437-fa424271b488" providerId="ADAL" clId="{AC3B7B92-2650-D341-8179-AF296BB068D9}" dt="2024-01-26T09:43:53.269" v="212" actId="478"/>
          <ac:picMkLst>
            <pc:docMk/>
            <pc:sldMk cId="2678146319" sldId="291"/>
            <ac:picMk id="9" creationId="{76026115-AAFC-BE00-B723-EEAD21817EBF}"/>
          </ac:picMkLst>
        </pc:picChg>
        <pc:picChg chg="add mod">
          <ac:chgData name="Joey Hieronimy" userId="fd3028d6-393c-4fce-a437-fa424271b488" providerId="ADAL" clId="{AC3B7B92-2650-D341-8179-AF296BB068D9}" dt="2024-01-26T09:46:32.787" v="317" actId="1076"/>
          <ac:picMkLst>
            <pc:docMk/>
            <pc:sldMk cId="2678146319" sldId="291"/>
            <ac:picMk id="10" creationId="{DE579FF8-0958-3137-F94F-2DAEF494DF32}"/>
          </ac:picMkLst>
        </pc:picChg>
        <pc:picChg chg="del">
          <ac:chgData name="Joey Hieronimy" userId="fd3028d6-393c-4fce-a437-fa424271b488" providerId="ADAL" clId="{AC3B7B92-2650-D341-8179-AF296BB068D9}" dt="2024-01-26T09:43:53.269" v="212" actId="478"/>
          <ac:picMkLst>
            <pc:docMk/>
            <pc:sldMk cId="2678146319" sldId="291"/>
            <ac:picMk id="11" creationId="{4A08D94B-5454-A359-CC1F-F61F8AD7A6EF}"/>
          </ac:picMkLst>
        </pc:picChg>
        <pc:picChg chg="del">
          <ac:chgData name="Joey Hieronimy" userId="fd3028d6-393c-4fce-a437-fa424271b488" providerId="ADAL" clId="{AC3B7B92-2650-D341-8179-AF296BB068D9}" dt="2024-01-26T09:43:53.269" v="212" actId="478"/>
          <ac:picMkLst>
            <pc:docMk/>
            <pc:sldMk cId="2678146319" sldId="291"/>
            <ac:picMk id="13" creationId="{3C8ABACF-2F8F-B1CF-6A13-7344BFF5FF57}"/>
          </ac:picMkLst>
        </pc:picChg>
        <pc:picChg chg="add mod">
          <ac:chgData name="Joey Hieronimy" userId="fd3028d6-393c-4fce-a437-fa424271b488" providerId="ADAL" clId="{AC3B7B92-2650-D341-8179-AF296BB068D9}" dt="2024-01-26T09:46:29.930" v="316" actId="1076"/>
          <ac:picMkLst>
            <pc:docMk/>
            <pc:sldMk cId="2678146319" sldId="291"/>
            <ac:picMk id="14" creationId="{10EDF795-9E00-0D23-BD57-5132E8BFA7B2}"/>
          </ac:picMkLst>
        </pc:picChg>
        <pc:picChg chg="del">
          <ac:chgData name="Joey Hieronimy" userId="fd3028d6-393c-4fce-a437-fa424271b488" providerId="ADAL" clId="{AC3B7B92-2650-D341-8179-AF296BB068D9}" dt="2024-01-26T09:43:53.269" v="212" actId="478"/>
          <ac:picMkLst>
            <pc:docMk/>
            <pc:sldMk cId="2678146319" sldId="291"/>
            <ac:picMk id="15" creationId="{1366D7AC-0DB5-14B5-BFE4-D5CC652F8A59}"/>
          </ac:picMkLst>
        </pc:picChg>
      </pc:sldChg>
      <pc:sldChg chg="addSp delSp modSp add mod">
        <pc:chgData name="Joey Hieronimy" userId="fd3028d6-393c-4fce-a437-fa424271b488" providerId="ADAL" clId="{AC3B7B92-2650-D341-8179-AF296BB068D9}" dt="2024-01-26T09:48:57.335" v="374" actId="1076"/>
        <pc:sldMkLst>
          <pc:docMk/>
          <pc:sldMk cId="3783565773" sldId="292"/>
        </pc:sldMkLst>
        <pc:spChg chg="add del mod">
          <ac:chgData name="Joey Hieronimy" userId="fd3028d6-393c-4fce-a437-fa424271b488" providerId="ADAL" clId="{AC3B7B92-2650-D341-8179-AF296BB068D9}" dt="2024-01-26T09:48:33.667" v="365" actId="20577"/>
          <ac:spMkLst>
            <pc:docMk/>
            <pc:sldMk cId="3783565773" sldId="292"/>
            <ac:spMk id="4" creationId="{15582982-D689-31EB-73A0-1165C13ACE7A}"/>
          </ac:spMkLst>
        </pc:spChg>
        <pc:spChg chg="add del mod">
          <ac:chgData name="Joey Hieronimy" userId="fd3028d6-393c-4fce-a437-fa424271b488" providerId="ADAL" clId="{AC3B7B92-2650-D341-8179-AF296BB068D9}" dt="2024-01-26T09:48:41.349" v="366"/>
          <ac:spMkLst>
            <pc:docMk/>
            <pc:sldMk cId="3783565773" sldId="292"/>
            <ac:spMk id="5" creationId="{2681F4BE-9FDD-FCD2-DF62-732C55E8E902}"/>
          </ac:spMkLst>
        </pc:spChg>
        <pc:picChg chg="del">
          <ac:chgData name="Joey Hieronimy" userId="fd3028d6-393c-4fce-a437-fa424271b488" providerId="ADAL" clId="{AC3B7B92-2650-D341-8179-AF296BB068D9}" dt="2024-01-26T09:47:04.155" v="319" actId="478"/>
          <ac:picMkLst>
            <pc:docMk/>
            <pc:sldMk cId="3783565773" sldId="292"/>
            <ac:picMk id="7" creationId="{01528AB1-4FDF-B4F3-0DF9-B4063B4D3AD8}"/>
          </ac:picMkLst>
        </pc:picChg>
        <pc:picChg chg="add mod">
          <ac:chgData name="Joey Hieronimy" userId="fd3028d6-393c-4fce-a437-fa424271b488" providerId="ADAL" clId="{AC3B7B92-2650-D341-8179-AF296BB068D9}" dt="2024-01-26T09:48:17.820" v="327"/>
          <ac:picMkLst>
            <pc:docMk/>
            <pc:sldMk cId="3783565773" sldId="292"/>
            <ac:picMk id="8" creationId="{357C40B7-71B6-C882-903E-00FADD0DCA9F}"/>
          </ac:picMkLst>
        </pc:picChg>
        <pc:picChg chg="del">
          <ac:chgData name="Joey Hieronimy" userId="fd3028d6-393c-4fce-a437-fa424271b488" providerId="ADAL" clId="{AC3B7B92-2650-D341-8179-AF296BB068D9}" dt="2024-01-26T09:47:04.155" v="319" actId="478"/>
          <ac:picMkLst>
            <pc:docMk/>
            <pc:sldMk cId="3783565773" sldId="292"/>
            <ac:picMk id="10" creationId="{9BA601CD-CD2A-F3AF-3461-C77B99772F03}"/>
          </ac:picMkLst>
        </pc:picChg>
        <pc:picChg chg="add mod">
          <ac:chgData name="Joey Hieronimy" userId="fd3028d6-393c-4fce-a437-fa424271b488" providerId="ADAL" clId="{AC3B7B92-2650-D341-8179-AF296BB068D9}" dt="2024-01-26T09:48:17.820" v="327"/>
          <ac:picMkLst>
            <pc:docMk/>
            <pc:sldMk cId="3783565773" sldId="292"/>
            <ac:picMk id="11" creationId="{38ECD7F4-FA0E-3210-F451-B8EFECC4B2D2}"/>
          </ac:picMkLst>
        </pc:picChg>
        <pc:picChg chg="add mod">
          <ac:chgData name="Joey Hieronimy" userId="fd3028d6-393c-4fce-a437-fa424271b488" providerId="ADAL" clId="{AC3B7B92-2650-D341-8179-AF296BB068D9}" dt="2024-01-26T09:48:57.335" v="374" actId="1076"/>
          <ac:picMkLst>
            <pc:docMk/>
            <pc:sldMk cId="3783565773" sldId="292"/>
            <ac:picMk id="13" creationId="{04594947-474F-9A47-028A-75BD799CA892}"/>
          </ac:picMkLst>
        </pc:picChg>
        <pc:picChg chg="del">
          <ac:chgData name="Joey Hieronimy" userId="fd3028d6-393c-4fce-a437-fa424271b488" providerId="ADAL" clId="{AC3B7B92-2650-D341-8179-AF296BB068D9}" dt="2024-01-26T09:47:04.155" v="319" actId="478"/>
          <ac:picMkLst>
            <pc:docMk/>
            <pc:sldMk cId="3783565773" sldId="292"/>
            <ac:picMk id="14" creationId="{17EB5C47-3BE3-CEF7-4D0B-3BBFE832D9F3}"/>
          </ac:picMkLst>
        </pc:picChg>
        <pc:picChg chg="add mod">
          <ac:chgData name="Joey Hieronimy" userId="fd3028d6-393c-4fce-a437-fa424271b488" providerId="ADAL" clId="{AC3B7B92-2650-D341-8179-AF296BB068D9}" dt="2024-01-26T09:48:50.322" v="372" actId="1076"/>
          <ac:picMkLst>
            <pc:docMk/>
            <pc:sldMk cId="3783565773" sldId="292"/>
            <ac:picMk id="16" creationId="{6EF9B453-FE21-E26D-D3E4-CF724D4BB492}"/>
          </ac:picMkLst>
        </pc:picChg>
      </pc:sldChg>
      <pc:sldChg chg="addSp delSp modSp add mod">
        <pc:chgData name="Joey Hieronimy" userId="fd3028d6-393c-4fce-a437-fa424271b488" providerId="ADAL" clId="{AC3B7B92-2650-D341-8179-AF296BB068D9}" dt="2024-01-26T09:58:59.331" v="580" actId="1076"/>
        <pc:sldMkLst>
          <pc:docMk/>
          <pc:sldMk cId="3014666407" sldId="293"/>
        </pc:sldMkLst>
        <pc:spChg chg="del mod">
          <ac:chgData name="Joey Hieronimy" userId="fd3028d6-393c-4fce-a437-fa424271b488" providerId="ADAL" clId="{AC3B7B92-2650-D341-8179-AF296BB068D9}" dt="2024-01-26T09:58:44.556" v="573"/>
          <ac:spMkLst>
            <pc:docMk/>
            <pc:sldMk cId="3014666407" sldId="293"/>
            <ac:spMk id="4" creationId="{8DEFFE4F-9AFF-4C3E-7470-B9428522A328}"/>
          </ac:spMkLst>
        </pc:spChg>
        <pc:spChg chg="add del mod">
          <ac:chgData name="Joey Hieronimy" userId="fd3028d6-393c-4fce-a437-fa424271b488" providerId="ADAL" clId="{AC3B7B92-2650-D341-8179-AF296BB068D9}" dt="2024-01-26T09:58:53.963" v="578" actId="478"/>
          <ac:spMkLst>
            <pc:docMk/>
            <pc:sldMk cId="3014666407" sldId="293"/>
            <ac:spMk id="5" creationId="{4765E602-20AB-6BCB-3A1B-533E23C54215}"/>
          </ac:spMkLst>
        </pc:spChg>
        <pc:picChg chg="del">
          <ac:chgData name="Joey Hieronimy" userId="fd3028d6-393c-4fce-a437-fa424271b488" providerId="ADAL" clId="{AC3B7B92-2650-D341-8179-AF296BB068D9}" dt="2024-01-26T09:58:32.698" v="571" actId="478"/>
          <ac:picMkLst>
            <pc:docMk/>
            <pc:sldMk cId="3014666407" sldId="293"/>
            <ac:picMk id="6" creationId="{7EC09886-4461-4E3D-5A1A-5229166238C4}"/>
          </ac:picMkLst>
        </pc:picChg>
        <pc:picChg chg="del">
          <ac:chgData name="Joey Hieronimy" userId="fd3028d6-393c-4fce-a437-fa424271b488" providerId="ADAL" clId="{AC3B7B92-2650-D341-8179-AF296BB068D9}" dt="2024-01-26T09:58:32.698" v="571" actId="478"/>
          <ac:picMkLst>
            <pc:docMk/>
            <pc:sldMk cId="3014666407" sldId="293"/>
            <ac:picMk id="8" creationId="{52C1F180-D8FA-F7AB-8ECD-934EB1E24045}"/>
          </ac:picMkLst>
        </pc:picChg>
        <pc:picChg chg="add mod">
          <ac:chgData name="Joey Hieronimy" userId="fd3028d6-393c-4fce-a437-fa424271b488" providerId="ADAL" clId="{AC3B7B92-2650-D341-8179-AF296BB068D9}" dt="2024-01-26T09:58:59.331" v="580" actId="1076"/>
          <ac:picMkLst>
            <pc:docMk/>
            <pc:sldMk cId="3014666407" sldId="293"/>
            <ac:picMk id="9" creationId="{CCBBA6E2-3DC4-DB42-7B46-8B10D65249E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26.01.24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26.01.24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467342-6F17-B273-AB31-7550A6A2E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332656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60C85B2-D425-5CFB-4251-19ED243B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8966" y="6357537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E0B9212-D1C1-ADB0-2A92-B1D1B2B01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8836" y="6355278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7E50-EC1F-01A0-B1F3-70989E79E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1980" y="6357537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25538"/>
            <a:ext cx="5273191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2000" y="1125538"/>
            <a:ext cx="5400748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869B38-494B-4C89-A74E-D20229C10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2902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064C877-38F5-B23B-AB59-8521CEDEF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45A9A-4549-7291-C45E-B517A0EB5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BEA872-6F0E-93AD-97E6-4944DF48F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70" y="1797050"/>
            <a:ext cx="5201331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888646" y="1126927"/>
            <a:ext cx="5083656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40174" y="1797050"/>
            <a:ext cx="5201331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140173" y="1127050"/>
            <a:ext cx="5201331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BFCFE1-A281-A2FB-6E30-43BF24D33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184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C06CE9B-759F-824A-C20A-5E10A93E4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4663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CBACC-8192-9FCA-5352-7C6863BD1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2404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ACE8F90-C45D-8937-D1DB-0139A002D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4663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321" y="1117234"/>
            <a:ext cx="6080753" cy="4756918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0663" y="1120007"/>
            <a:ext cx="4538645" cy="4756918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0A2F76-5FE6-A2C9-8158-0253A4B2F1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602259"/>
            <a:ext cx="1087851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2667" dirty="0">
                <a:solidFill>
                  <a:schemeClr val="accent1"/>
                </a:solidFill>
              </a:defRPr>
            </a:lvl1pPr>
          </a:lstStyle>
          <a:p>
            <a:pPr lvl="0"/>
            <a:br>
              <a:rPr lang="de-DE" dirty="0"/>
            </a:br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95945F4-3FF9-3EFE-16B6-5F5982EA3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58957" y="6367937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5FAE91-7171-D00B-D5B3-F231E3F8D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8827" y="6365678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719207-9E67-A5A0-0AFB-800C561F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41971" y="6367937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97428" y="1125538"/>
            <a:ext cx="6135295" cy="4751387"/>
          </a:xfrm>
        </p:spPr>
        <p:txBody>
          <a:bodyPr anchor="t"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3" y="1125538"/>
            <a:ext cx="4538645" cy="4751387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54FDCCD-A5AF-88A5-9D20-108CCA7A4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19F5C56-FD7E-D515-80C0-7891D6A12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6BA88-315C-2F5A-C8CA-1B8CAE5AF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E1B1380-8210-48A8-BB43-B42AD035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26928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733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F17648C-2661-BBE0-ED31-F8BFFFC21DA4}"/>
              </a:ext>
            </a:extLst>
          </p:cNvPr>
          <p:cNvSpPr txBox="1">
            <a:spLocks/>
          </p:cNvSpPr>
          <p:nvPr userDrawn="1"/>
        </p:nvSpPr>
        <p:spPr>
          <a:xfrm>
            <a:off x="959280" y="1797050"/>
            <a:ext cx="10865960" cy="105611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i="1" dirty="0">
                <a:solidFill>
                  <a:srgbClr val="4C4D4C"/>
                </a:solidFill>
                <a:latin typeface="+mn-lt"/>
              </a:rPr>
              <a:t>Zitat bearbeiten</a:t>
            </a:r>
            <a:endParaRPr lang="en-US" sz="2000" i="1" dirty="0">
              <a:solidFill>
                <a:srgbClr val="4C4D4C"/>
              </a:solidFill>
              <a:latin typeface="+mn-lt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1926AB-352B-1D01-2E4A-B42350233D4A}"/>
              </a:ext>
            </a:extLst>
          </p:cNvPr>
          <p:cNvSpPr txBox="1">
            <a:spLocks/>
          </p:cNvSpPr>
          <p:nvPr userDrawn="1"/>
        </p:nvSpPr>
        <p:spPr>
          <a:xfrm>
            <a:off x="766763" y="2949177"/>
            <a:ext cx="10849700" cy="292774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33" dirty="0">
                <a:solidFill>
                  <a:srgbClr val="4C4D4C"/>
                </a:solidFill>
              </a:rPr>
              <a:t>Mastertitelformat bearbeiten</a:t>
            </a:r>
            <a:endParaRPr lang="en-US" sz="1733" dirty="0">
              <a:solidFill>
                <a:srgbClr val="4C4D4C"/>
              </a:solidFill>
            </a:endParaRP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D4537A4E-7ECF-DAE3-1691-53F73276F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9014802-BFAB-F5A2-B75F-9FB942E2C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AB30F97-4BE0-5CC1-D8E4-6176CBD1F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B5A1-CC77-7628-2F4B-D2EF0A0D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E1D3F9E-CCAE-4466-A283-C2A9F0F34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4663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BFD8B5-A5D3-47AF-94BC-02440AFB0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2404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F82951B-5DE8-4179-9CDF-0C507218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0083" y="6354663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4068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DC0F-71BF-B840-812C-9588125E0BFE}" type="datetime6">
              <a:rPr lang="de-DE" smtClean="0"/>
              <a:t>Januar 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  <p:sldLayoutId id="2147483721" r:id="rId3"/>
    <p:sldLayoutId id="2147483712" r:id="rId4"/>
    <p:sldLayoutId id="2147483713" r:id="rId5"/>
    <p:sldLayoutId id="2147483714" r:id="rId6"/>
    <p:sldLayoutId id="2147483735" r:id="rId7"/>
    <p:sldLayoutId id="214748372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trix1.uibk.ac.at/_matrix/media/v3/download/uibk.ac.at/aqxCfwlHqpWDsDEPbTCymPFF">
            <a:extLst>
              <a:ext uri="{FF2B5EF4-FFF2-40B4-BE49-F238E27FC236}">
                <a16:creationId xmlns:a16="http://schemas.microsoft.com/office/drawing/2014/main" id="{9D4144A1-ADD7-4DCA-9B7A-851CB5D6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020C8E-D6C1-0DB1-CBA5-7EC3660E52C8}"/>
              </a:ext>
            </a:extLst>
          </p:cNvPr>
          <p:cNvSpPr txBox="1"/>
          <p:nvPr/>
        </p:nvSpPr>
        <p:spPr>
          <a:xfrm>
            <a:off x="6084553" y="-1144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3200" dirty="0"/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633C3C4B-0FDB-4211-EC08-6A96E55E5CEF}"/>
              </a:ext>
            </a:extLst>
          </p:cNvPr>
          <p:cNvSpPr txBox="1">
            <a:spLocks/>
          </p:cNvSpPr>
          <p:nvPr/>
        </p:nvSpPr>
        <p:spPr>
          <a:xfrm>
            <a:off x="766763" y="6082475"/>
            <a:ext cx="10560049" cy="586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500" dirty="0" err="1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Saqib</a:t>
            </a:r>
            <a:r>
              <a:rPr lang="de-AT" sz="1500" dirty="0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AT" sz="1500" dirty="0" err="1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Razzaq</a:t>
            </a:r>
            <a:r>
              <a:rPr lang="de-AT" sz="1500" dirty="0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, Joey Hieronimy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4CB9AFB-F46D-0B55-222D-DE7401EA2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5533147"/>
            <a:ext cx="10561669" cy="477837"/>
          </a:xfrm>
        </p:spPr>
        <p:txBody>
          <a:bodyPr/>
          <a:lstStyle/>
          <a:p>
            <a:r>
              <a:rPr lang="de-AT" dirty="0"/>
              <a:t>Prompt Engineering – Final </a:t>
            </a:r>
            <a:r>
              <a:rPr lang="de-AT" dirty="0" err="1"/>
              <a:t>Presentation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2445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D6D701-391F-E6DB-57E2-2F0095070A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T" dirty="0"/>
              <a:t>Assignment misundersttod at first</a:t>
            </a:r>
          </a:p>
          <a:p>
            <a:r>
              <a:rPr lang="en-AT" dirty="0"/>
              <a:t>RDF generation directly</a:t>
            </a:r>
          </a:p>
          <a:p>
            <a:r>
              <a:rPr lang="en-AT" dirty="0"/>
              <a:t>Still good result</a:t>
            </a:r>
          </a:p>
        </p:txBody>
      </p:sp>
      <p:pic>
        <p:nvPicPr>
          <p:cNvPr id="9" name="Content Placeholder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3E4F22D9-4099-2B03-829E-5786F92D229B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594475" y="1240631"/>
            <a:ext cx="4775200" cy="45212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BC88CA-ED28-3272-B88A-C49CC943F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RDF Generation – Zero-Shot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0362-69A5-BCCD-1311-6F62CEE2A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A4E4-1295-91BE-BE6D-1466C016A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E56E0-6507-DBE2-8560-1147F85B07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8639408-1CCA-273E-84B1-4C3F353A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3" y="2811325"/>
            <a:ext cx="48514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5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1E334-69EA-ACF6-FB0D-8F01DE14D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7765A0-4DA6-5326-EA71-B803ADBB81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T" dirty="0"/>
              <a:t>Provided an example output additionally to instruction</a:t>
            </a:r>
          </a:p>
          <a:p>
            <a:r>
              <a:rPr lang="en-AT" dirty="0"/>
              <a:t>Clearly separated instruction from Task</a:t>
            </a:r>
          </a:p>
          <a:p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295A0F-08C3-7CCC-C15D-1F372F710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RDF Generation – One-Shot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2972-CAB6-6D70-0FF0-238C70767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D3CB8-8594-E0C1-0AA0-7C88DFBA9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63949-A768-E987-02C2-045DF4BE37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  <p:pic>
        <p:nvPicPr>
          <p:cNvPr id="12" name="Content Placeholder 11" descr="A close-up of a document&#10;&#10;Description automatically generated">
            <a:extLst>
              <a:ext uri="{FF2B5EF4-FFF2-40B4-BE49-F238E27FC236}">
                <a16:creationId xmlns:a16="http://schemas.microsoft.com/office/drawing/2014/main" id="{72C5CB1D-FF45-CCB1-8412-8E4456158069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362942" y="3894282"/>
            <a:ext cx="4864100" cy="2146300"/>
          </a:xfr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151340C-F216-4DD2-DBAC-EF4E69957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604"/>
          <a:stretch/>
        </p:blipFill>
        <p:spPr>
          <a:xfrm>
            <a:off x="964958" y="2196522"/>
            <a:ext cx="4876800" cy="384406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C43B927-C366-C560-E29E-F8E101652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46"/>
          <a:stretch/>
        </p:blipFill>
        <p:spPr>
          <a:xfrm>
            <a:off x="6350242" y="1411505"/>
            <a:ext cx="4876800" cy="248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8AAAC9D8-F8C1-2FFA-EE93-6533A1329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000"/>
          <a:stretch/>
        </p:blipFill>
        <p:spPr>
          <a:xfrm>
            <a:off x="767408" y="1055686"/>
            <a:ext cx="5328592" cy="407608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E8922E-C1F9-9003-2A16-901BB8F58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RDF Generation – One-Shot</a:t>
            </a:r>
          </a:p>
        </p:txBody>
      </p:sp>
      <p:pic>
        <p:nvPicPr>
          <p:cNvPr id="6" name="Content Placeholder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C470A7F9-991E-F088-FC86-BD90DDC48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304777" y="1055687"/>
            <a:ext cx="5328592" cy="40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1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69AA44-F1B3-B0B6-6401-81D029A0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9" y="1130142"/>
            <a:ext cx="5328592" cy="4746783"/>
          </a:xfrm>
        </p:spPr>
        <p:txBody>
          <a:bodyPr/>
          <a:lstStyle/>
          <a:p>
            <a:r>
              <a:rPr lang="en-AT" dirty="0"/>
              <a:t>Now generating RML</a:t>
            </a:r>
          </a:p>
          <a:p>
            <a:r>
              <a:rPr lang="en-AT" b="1" u="sng" dirty="0"/>
              <a:t>R</a:t>
            </a:r>
            <a:r>
              <a:rPr lang="en-AT" dirty="0"/>
              <a:t>DF </a:t>
            </a:r>
            <a:r>
              <a:rPr lang="en-AT" b="1" u="sng" dirty="0"/>
              <a:t>M</a:t>
            </a:r>
            <a:r>
              <a:rPr lang="en-AT" dirty="0"/>
              <a:t>apping </a:t>
            </a:r>
            <a:r>
              <a:rPr lang="en-AT" b="1" u="sng" dirty="0"/>
              <a:t>L</a:t>
            </a:r>
            <a:r>
              <a:rPr lang="en-AT" dirty="0"/>
              <a:t>anguage</a:t>
            </a:r>
          </a:p>
          <a:p>
            <a:r>
              <a:rPr lang="en-AT" dirty="0"/>
              <a:t>Used to generate RDF out of structured data (JSON, CSV, XML,…)</a:t>
            </a:r>
          </a:p>
          <a:p>
            <a:r>
              <a:rPr lang="en-AT" dirty="0"/>
              <a:t>Portability - one RML file can be used on a lot of data</a:t>
            </a:r>
          </a:p>
          <a:p>
            <a:r>
              <a:rPr lang="en-AT" dirty="0"/>
              <a:t>Define set of mapping rules</a:t>
            </a:r>
          </a:p>
          <a:p>
            <a:r>
              <a:rPr lang="en-GB" dirty="0"/>
              <a:t>Consists of Logical Source, Subject Map and zero or more Predicate-Object Maps</a:t>
            </a:r>
            <a:endParaRPr lang="en-AT" dirty="0"/>
          </a:p>
          <a:p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ACBFE8-9BED-C063-0FBB-E36150552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RML Generation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35192CC-FFA8-FB1F-727F-62CBBD129E98}"/>
              </a:ext>
            </a:extLst>
          </p:cNvPr>
          <p:cNvSpPr txBox="1">
            <a:spLocks/>
          </p:cNvSpPr>
          <p:nvPr/>
        </p:nvSpPr>
        <p:spPr>
          <a:xfrm>
            <a:off x="6200388" y="1055608"/>
            <a:ext cx="5328592" cy="474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T" dirty="0"/>
          </a:p>
        </p:txBody>
      </p:sp>
      <p:pic>
        <p:nvPicPr>
          <p:cNvPr id="6" name="Picture 5" descr="A blue screen with black text&#10;&#10;Description automatically generated">
            <a:extLst>
              <a:ext uri="{FF2B5EF4-FFF2-40B4-BE49-F238E27FC236}">
                <a16:creationId xmlns:a16="http://schemas.microsoft.com/office/drawing/2014/main" id="{F8AE668A-2DFD-1E0E-B3B0-E2BB09CC1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388" y="1047770"/>
            <a:ext cx="5536124" cy="1272277"/>
          </a:xfrm>
          <a:prstGeom prst="rect">
            <a:avLst/>
          </a:prstGeom>
        </p:spPr>
      </p:pic>
      <p:pic>
        <p:nvPicPr>
          <p:cNvPr id="8" name="Picture 7" descr="A blue background with black text&#10;&#10;Description automatically generated">
            <a:extLst>
              <a:ext uri="{FF2B5EF4-FFF2-40B4-BE49-F238E27FC236}">
                <a16:creationId xmlns:a16="http://schemas.microsoft.com/office/drawing/2014/main" id="{B866D481-80DF-8661-F3F2-90F1D39D9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388" y="2423409"/>
            <a:ext cx="5536125" cy="1050152"/>
          </a:xfrm>
          <a:prstGeom prst="rect">
            <a:avLst/>
          </a:prstGeom>
        </p:spPr>
      </p:pic>
      <p:pic>
        <p:nvPicPr>
          <p:cNvPr id="10" name="Picture 9" descr="A blue background with black text&#10;&#10;Description automatically generated">
            <a:extLst>
              <a:ext uri="{FF2B5EF4-FFF2-40B4-BE49-F238E27FC236}">
                <a16:creationId xmlns:a16="http://schemas.microsoft.com/office/drawing/2014/main" id="{64FE6460-EC3E-A0EE-817C-E7C69BDC6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389" y="3576923"/>
            <a:ext cx="5536123" cy="10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4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17FF7-7245-C931-B2CF-204B6472C2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T" dirty="0"/>
              <a:t>First attempt: generate RML with no info</a:t>
            </a:r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9148A47-DA1A-84F3-30D8-4C5100FD90DD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716192" y="692841"/>
            <a:ext cx="4537116" cy="547231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1B33511-7BD8-EB72-1039-625EB65C1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RML – Zero-Shot</a:t>
            </a: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E91B31A-40FC-0DBA-2617-FA19612D3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3" y="3065147"/>
            <a:ext cx="4929332" cy="72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C7CAA-5772-A06C-B5E4-37284BBFF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608C7-C57E-FF5A-D499-235B4C9DDD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T" dirty="0"/>
              <a:t>Result improved after providing more details</a:t>
            </a:r>
          </a:p>
          <a:p>
            <a:r>
              <a:rPr lang="en-AT" dirty="0"/>
              <a:t>No schema prefix!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3D936B-2051-5122-E6AA-F7BBB83EB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RML – Zero-Shot</a:t>
            </a:r>
          </a:p>
        </p:txBody>
      </p:sp>
      <p:pic>
        <p:nvPicPr>
          <p:cNvPr id="9" name="Content Placeholder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4340338-6F66-8CAE-9DC0-0BCC90AEE111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69863" y="2278752"/>
            <a:ext cx="5532937" cy="170662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217A6C-0540-CA73-6E76-F8A8CE344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63" y="4208898"/>
            <a:ext cx="5532937" cy="546982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BA88AA0-6D2B-5570-DFDD-A517DD258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49" y="96985"/>
            <a:ext cx="5512737" cy="4556446"/>
          </a:xfrm>
          <a:prstGeom prst="rect">
            <a:avLst/>
          </a:prstGeom>
        </p:spPr>
      </p:pic>
      <p:pic>
        <p:nvPicPr>
          <p:cNvPr id="15" name="Picture 1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DD657772-A702-D98F-1EAC-35FE0696E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148" y="4759325"/>
            <a:ext cx="5512738" cy="19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3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99DE-E53C-C15A-E4BB-0BE64E520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FF708-56A1-C229-F358-99AE95998A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T" dirty="0"/>
              <a:t>Next only example data given</a:t>
            </a:r>
          </a:p>
          <a:p>
            <a:r>
              <a:rPr lang="en-AT" dirty="0"/>
              <a:t>Didn’t generate the entire file</a:t>
            </a:r>
          </a:p>
          <a:p>
            <a:r>
              <a:rPr lang="en-AT" dirty="0"/>
              <a:t>No schema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77FC6-EF54-D08C-0865-38C4B90D9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RML – Zero-Shot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605AC0B-5BD3-EA5A-59D1-03AB75C9DF9E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213447" y="2826835"/>
            <a:ext cx="4312803" cy="1204330"/>
          </a:xfrm>
        </p:spPr>
      </p:pic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E579FF8-0958-3137-F94F-2DAEF494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707" y="2135390"/>
            <a:ext cx="3804118" cy="2731681"/>
          </a:xfrm>
          <a:prstGeom prst="rect">
            <a:avLst/>
          </a:prstGeom>
        </p:spPr>
      </p:pic>
      <p:pic>
        <p:nvPicPr>
          <p:cNvPr id="14" name="Picture 1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0EDF795-9E00-0D23-BD57-5132E8BFA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589" y="1125538"/>
            <a:ext cx="3804118" cy="49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4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1DB8D-8418-3B2E-138C-FF490C612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82982-D689-31EB-73A0-1165C13ACE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T" dirty="0"/>
              <a:t>Finally, all information provided: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805290-EB56-2ACB-9E42-B629C090C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RML – Zero-Shot</a:t>
            </a:r>
          </a:p>
        </p:txBody>
      </p:sp>
      <p:pic>
        <p:nvPicPr>
          <p:cNvPr id="13" name="Content Placeholder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04594947-474F-9A47-028A-75BD799CA892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717646" y="450728"/>
            <a:ext cx="4707591" cy="5956544"/>
          </a:xfr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EF9B453-FE21-E26D-D3E4-CF724D4BB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3" y="2491910"/>
            <a:ext cx="5088659" cy="201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65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98A68-11CF-0732-D0DE-1CACF0A2E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6A14D-60A0-122D-358A-5E65CA9670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T" dirty="0"/>
              <a:t>Provide an example desired output RDF</a:t>
            </a:r>
          </a:p>
          <a:p>
            <a:r>
              <a:rPr lang="en-AT" dirty="0"/>
              <a:t>Generate RML based on that</a:t>
            </a:r>
          </a:p>
          <a:p>
            <a:endParaRPr lang="en-AT" dirty="0"/>
          </a:p>
          <a:p>
            <a:endParaRPr lang="en-AT" dirty="0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44270C7-C2C0-7AF6-10D0-859FE8778B2F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364140" y="1932402"/>
            <a:ext cx="5083683" cy="29931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239DB9-4B56-E231-8C38-EAC4CAE9E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RML – One-Shot</a:t>
            </a:r>
          </a:p>
        </p:txBody>
      </p:sp>
      <p:pic>
        <p:nvPicPr>
          <p:cNvPr id="8" name="Picture 7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49D17BA2-530A-ADDB-09C2-DD442FCEC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823" y="567943"/>
            <a:ext cx="61849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23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B40E8-74F9-F941-697B-2639B203C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CCBBA6E2-3DC4-DB42-7B46-8B10D65249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64449" y="138383"/>
            <a:ext cx="4263101" cy="658123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799F57-F5D3-5FD2-48B7-5BAEE66B4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RML – One-Shot</a:t>
            </a:r>
          </a:p>
        </p:txBody>
      </p:sp>
    </p:spTree>
    <p:extLst>
      <p:ext uri="{BB962C8B-B14F-4D97-AF65-F5344CB8AC3E}">
        <p14:creationId xmlns:p14="http://schemas.microsoft.com/office/powerpoint/2010/main" val="301466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1AE2A0B4-EB09-43B5-A18B-ECA8192D5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de-AT" sz="2400" dirty="0"/>
              <a:t>Task </a:t>
            </a:r>
            <a:r>
              <a:rPr lang="de-AT" sz="2400" dirty="0" err="1"/>
              <a:t>description</a:t>
            </a:r>
            <a:endParaRPr lang="de-AT" sz="2400" dirty="0"/>
          </a:p>
          <a:p>
            <a:pPr lvl="1">
              <a:lnSpc>
                <a:spcPct val="200000"/>
              </a:lnSpc>
            </a:pPr>
            <a:r>
              <a:rPr lang="de-AT" sz="2400" dirty="0"/>
              <a:t>Dataset</a:t>
            </a:r>
          </a:p>
          <a:p>
            <a:pPr lvl="1">
              <a:lnSpc>
                <a:spcPct val="200000"/>
              </a:lnSpc>
            </a:pPr>
            <a:r>
              <a:rPr lang="de-AT" sz="2400" dirty="0" err="1"/>
              <a:t>Prompting</a:t>
            </a:r>
            <a:endParaRPr lang="de-AT" sz="2400" dirty="0"/>
          </a:p>
          <a:p>
            <a:pPr lvl="1">
              <a:lnSpc>
                <a:spcPct val="200000"/>
              </a:lnSpc>
            </a:pPr>
            <a:r>
              <a:rPr lang="de-AT" sz="2400" dirty="0" err="1"/>
              <a:t>Comparisons</a:t>
            </a:r>
            <a:endParaRPr lang="de-AT" sz="2400" dirty="0"/>
          </a:p>
          <a:p>
            <a:pPr lvl="1">
              <a:lnSpc>
                <a:spcPct val="200000"/>
              </a:lnSpc>
            </a:pPr>
            <a:r>
              <a:rPr lang="de-AT" sz="2400" dirty="0" err="1"/>
              <a:t>Conclusion</a:t>
            </a:r>
            <a:endParaRPr lang="de-AT" sz="2400" dirty="0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E08AC669-A846-4932-8A9C-BCB64DB10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12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DFBBF-DE6C-8DBD-E066-BB3D87D15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49B3A-2A5B-CE6A-DCF4-6FCD3E8432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1137F-EC8B-73F0-26CD-1F2E69BCB1D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D3C5AA-D57F-0BD1-DAA7-B255826F0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RML – Few-Shot</a:t>
            </a:r>
          </a:p>
        </p:txBody>
      </p:sp>
    </p:spTree>
    <p:extLst>
      <p:ext uri="{BB962C8B-B14F-4D97-AF65-F5344CB8AC3E}">
        <p14:creationId xmlns:p14="http://schemas.microsoft.com/office/powerpoint/2010/main" val="1975731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711D89E-E6C8-955A-36C2-735A5787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74475" cy="69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6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Prompt Engineering</a:t>
            </a:r>
          </a:p>
          <a:p>
            <a:pPr lvl="1"/>
            <a:r>
              <a:rPr lang="en-AT" dirty="0"/>
              <a:t>Prompt a LLM to get desired output</a:t>
            </a:r>
          </a:p>
          <a:p>
            <a:pPr lvl="1"/>
            <a:r>
              <a:rPr lang="en-AT" dirty="0"/>
              <a:t>Refine prompt</a:t>
            </a:r>
          </a:p>
          <a:p>
            <a:pPr lvl="1"/>
            <a:r>
              <a:rPr lang="en-AT" dirty="0"/>
              <a:t>Correct false outputs</a:t>
            </a:r>
          </a:p>
          <a:p>
            <a:pPr lvl="1"/>
            <a:r>
              <a:rPr lang="en-AT" dirty="0"/>
              <a:t>Improve output format</a:t>
            </a:r>
          </a:p>
          <a:p>
            <a:pPr lvl="1"/>
            <a:endParaRPr lang="en-AT" dirty="0"/>
          </a:p>
          <a:p>
            <a:r>
              <a:rPr lang="en-AT" dirty="0"/>
              <a:t>Different techniques</a:t>
            </a:r>
          </a:p>
          <a:p>
            <a:pPr lvl="1"/>
            <a:r>
              <a:rPr lang="en-AT" dirty="0"/>
              <a:t>Zero-Shot</a:t>
            </a:r>
          </a:p>
          <a:p>
            <a:pPr lvl="1"/>
            <a:r>
              <a:rPr lang="en-AT" dirty="0"/>
              <a:t>One-Shot</a:t>
            </a:r>
          </a:p>
          <a:p>
            <a:pPr lvl="1"/>
            <a:r>
              <a:rPr lang="en-AT" dirty="0"/>
              <a:t>Few-Shot</a:t>
            </a:r>
          </a:p>
          <a:p>
            <a:pPr lvl="1"/>
            <a:r>
              <a:rPr lang="en-AT" dirty="0"/>
              <a:t>Chain-Of-Thought</a:t>
            </a:r>
          </a:p>
          <a:p>
            <a:pPr lvl="1"/>
            <a:r>
              <a:rPr lang="en-AT" dirty="0"/>
              <a:t>Self-Consistency</a:t>
            </a:r>
          </a:p>
          <a:p>
            <a:pPr lvl="1"/>
            <a:r>
              <a:rPr lang="en-AT" dirty="0"/>
              <a:t>General-Knowledge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</p:spTree>
    <p:extLst>
      <p:ext uri="{BB962C8B-B14F-4D97-AF65-F5344CB8AC3E}">
        <p14:creationId xmlns:p14="http://schemas.microsoft.com/office/powerpoint/2010/main" val="328781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Generating RML Mappings</a:t>
            </a:r>
          </a:p>
          <a:p>
            <a:endParaRPr lang="en-AT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14224D-FFF1-3596-87E1-D1C423C3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0333"/>
            <a:ext cx="2349500" cy="294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F8D28-C76D-AD57-3B2C-4C59C5FE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04" y="389444"/>
            <a:ext cx="3315878" cy="6079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D9703-5F11-DFA6-A6D7-3A20653E6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068" y="2527300"/>
            <a:ext cx="3543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Generating RML Mappings</a:t>
            </a:r>
          </a:p>
          <a:p>
            <a:endParaRPr lang="en-AT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14224D-FFF1-3596-87E1-D1C423C3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0333"/>
            <a:ext cx="2349500" cy="294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F8D28-C76D-AD57-3B2C-4C59C5FE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04" y="389444"/>
            <a:ext cx="3315878" cy="6079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D9703-5F11-DFA6-A6D7-3A20653E6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068" y="2527300"/>
            <a:ext cx="3543300" cy="1803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DAB056-6B98-0216-C0A1-2C2093675849}"/>
              </a:ext>
            </a:extLst>
          </p:cNvPr>
          <p:cNvSpPr/>
          <p:nvPr/>
        </p:nvSpPr>
        <p:spPr>
          <a:xfrm>
            <a:off x="3839995" y="270236"/>
            <a:ext cx="3523696" cy="6317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4880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Prompt Engineering</a:t>
            </a:r>
          </a:p>
          <a:p>
            <a:pPr lvl="1"/>
            <a:r>
              <a:rPr lang="en-AT" dirty="0"/>
              <a:t>Prompt a LLM to get desired output</a:t>
            </a:r>
          </a:p>
          <a:p>
            <a:pPr lvl="1"/>
            <a:r>
              <a:rPr lang="en-AT" dirty="0"/>
              <a:t>Refine prompt</a:t>
            </a:r>
          </a:p>
          <a:p>
            <a:pPr lvl="1"/>
            <a:r>
              <a:rPr lang="en-AT" dirty="0"/>
              <a:t>Correct false outputs</a:t>
            </a:r>
          </a:p>
          <a:p>
            <a:pPr lvl="1"/>
            <a:r>
              <a:rPr lang="en-AT" dirty="0"/>
              <a:t>Improve output format</a:t>
            </a:r>
          </a:p>
          <a:p>
            <a:pPr lvl="1"/>
            <a:endParaRPr lang="en-AT" dirty="0"/>
          </a:p>
          <a:p>
            <a:r>
              <a:rPr lang="en-AT" dirty="0"/>
              <a:t>Different techniques</a:t>
            </a:r>
          </a:p>
          <a:p>
            <a:pPr lvl="1"/>
            <a:r>
              <a:rPr lang="en-AT" b="1" u="sng" dirty="0">
                <a:solidFill>
                  <a:srgbClr val="FF0000"/>
                </a:solidFill>
              </a:rPr>
              <a:t>Zero-Shot</a:t>
            </a:r>
          </a:p>
          <a:p>
            <a:pPr lvl="1"/>
            <a:r>
              <a:rPr lang="en-AT" b="1" u="sng" dirty="0">
                <a:solidFill>
                  <a:srgbClr val="FF0000"/>
                </a:solidFill>
              </a:rPr>
              <a:t>One-Shot</a:t>
            </a:r>
          </a:p>
          <a:p>
            <a:pPr lvl="1"/>
            <a:r>
              <a:rPr lang="en-AT" b="1" u="sng" dirty="0">
                <a:solidFill>
                  <a:srgbClr val="FF0000"/>
                </a:solidFill>
              </a:rPr>
              <a:t>Few-Shot</a:t>
            </a:r>
          </a:p>
          <a:p>
            <a:pPr lvl="1"/>
            <a:r>
              <a:rPr lang="en-AT" dirty="0"/>
              <a:t>Chain-Of-Thought</a:t>
            </a:r>
          </a:p>
          <a:p>
            <a:pPr lvl="1"/>
            <a:r>
              <a:rPr lang="en-AT" dirty="0"/>
              <a:t>Self-Consistency</a:t>
            </a:r>
          </a:p>
          <a:p>
            <a:pPr lvl="1"/>
            <a:r>
              <a:rPr lang="en-AT" dirty="0"/>
              <a:t>General-Knowledge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</p:spTree>
    <p:extLst>
      <p:ext uri="{BB962C8B-B14F-4D97-AF65-F5344CB8AC3E}">
        <p14:creationId xmlns:p14="http://schemas.microsoft.com/office/powerpoint/2010/main" val="206476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6C75D9-8B26-B9E1-65F0-784682CE2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6763" y="1125538"/>
            <a:ext cx="7777706" cy="4751387"/>
          </a:xfrm>
        </p:spPr>
        <p:txBody>
          <a:bodyPr/>
          <a:lstStyle/>
          <a:p>
            <a:r>
              <a:rPr lang="en-AT" dirty="0"/>
              <a:t>IMDb Top 1000 dataset</a:t>
            </a:r>
          </a:p>
          <a:p>
            <a:r>
              <a:rPr lang="en-AT" b="1" u="sng" dirty="0"/>
              <a:t>I</a:t>
            </a:r>
            <a:r>
              <a:rPr lang="en-AT" dirty="0"/>
              <a:t>nternet </a:t>
            </a:r>
            <a:r>
              <a:rPr lang="en-AT" b="1" u="sng" dirty="0"/>
              <a:t>M</a:t>
            </a:r>
            <a:r>
              <a:rPr lang="en-AT" dirty="0"/>
              <a:t>ovie </a:t>
            </a:r>
            <a:r>
              <a:rPr lang="en-AT" b="1" u="sng" dirty="0"/>
              <a:t>D</a:t>
            </a:r>
            <a:r>
              <a:rPr lang="en-AT" dirty="0"/>
              <a:t>ata</a:t>
            </a:r>
            <a:r>
              <a:rPr lang="en-AT" b="1" u="sng" dirty="0"/>
              <a:t>b</a:t>
            </a:r>
            <a:r>
              <a:rPr lang="en-AT" dirty="0"/>
              <a:t>ase</a:t>
            </a:r>
          </a:p>
          <a:p>
            <a:r>
              <a:rPr lang="en-AT" dirty="0"/>
              <a:t>Provide open dataset of Top 1000 rated films</a:t>
            </a:r>
          </a:p>
          <a:p>
            <a:r>
              <a:rPr lang="en-AT" dirty="0"/>
              <a:t>16 data columns, 1000 instances</a:t>
            </a:r>
          </a:p>
          <a:p>
            <a:endParaRPr lang="en-AT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Poster_Link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Series_Title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Released_Year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Certificate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Runtime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Genre ,</a:t>
            </a: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IMDB_Rating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Overview ,</a:t>
            </a:r>
            <a:r>
              <a:rPr kumimoji="0" lang="en-GB" sz="1733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Meta_score</a:t>
            </a:r>
            <a:r>
              <a:rPr kumimoji="0" lang="en-GB" sz="1733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F44747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Director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Star1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Star2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Star3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Star4 ,</a:t>
            </a: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No_of_Votes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Gross</a:t>
            </a:r>
            <a:endParaRPr kumimoji="0" lang="en-GB" sz="1733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4C4D4C"/>
              </a:highlight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endParaRPr lang="en-AT" dirty="0"/>
          </a:p>
        </p:txBody>
      </p:sp>
      <p:pic>
        <p:nvPicPr>
          <p:cNvPr id="11" name="Content Placeholder 10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EB59D63B-FCC7-79CF-6603-BC1DACD3E9C5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8544469" y="1879131"/>
            <a:ext cx="3244200" cy="32442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FBFD3C-F63C-B1BA-015B-1B8D68DF7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Dataset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B282-F646-515F-78B9-952BB8B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C4ED-F819-B85B-15B3-C2D2D7886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90C2A-30E7-F19D-F346-F96880DEF9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0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DA60AA-CB5B-9647-E37B-AF81306D9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Poster_Link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 err="1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Series_Title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Released_Year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Certificate 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Runtime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Genre ,</a:t>
            </a:r>
            <a:r>
              <a:rPr lang="en-GB" b="0" dirty="0" err="1">
                <a:solidFill>
                  <a:srgbClr val="B5CEA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IMDB_Rating</a:t>
            </a:r>
            <a:r>
              <a:rPr lang="en-GB" b="0" dirty="0">
                <a:solidFill>
                  <a:srgbClr val="B5CEA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4EC9B0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Overview ,</a:t>
            </a:r>
            <a:r>
              <a:rPr lang="en-GB" b="1" dirty="0" err="1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Meta_score</a:t>
            </a:r>
            <a:r>
              <a:rPr lang="en-GB" b="1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F44747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Director ,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Star1 ,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Star2 ,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Star3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Star4 ,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No_of_Votes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Gross</a:t>
            </a:r>
            <a:endParaRPr lang="en-GB" b="0" dirty="0">
              <a:solidFill>
                <a:srgbClr val="CCCCCC"/>
              </a:solidFill>
              <a:effectLst/>
              <a:highlight>
                <a:srgbClr val="4C4D4C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"https://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m.media-amazon.com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/images/M/MV5BMDFkYTc0MGEtZmNhMC00ZDIzLWFmNTEtODM1ZmRlYWMwMWFmXkEyXkFqcGdeQXVyMTMxODk2OTU@._V1_UX67_CR0,0,67,98_AL_.jpg" ,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The Shawshank Redemption ,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1994 ,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A 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142 min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Drama ,</a:t>
            </a:r>
            <a:r>
              <a:rPr lang="en-GB" b="0" dirty="0">
                <a:solidFill>
                  <a:srgbClr val="B5CEA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9.3 ,</a:t>
            </a:r>
            <a:r>
              <a:rPr lang="en-GB" b="0" dirty="0">
                <a:solidFill>
                  <a:srgbClr val="4EC9B0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"Two imprisoned men bond over a number of years, finding solace and eventual redemption through acts of common decency." ,</a:t>
            </a:r>
            <a:r>
              <a:rPr lang="en-GB" b="1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80 ,</a:t>
            </a:r>
            <a:r>
              <a:rPr lang="en-GB" b="0" dirty="0">
                <a:solidFill>
                  <a:srgbClr val="F44747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Frank Darabont ,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Tim Robbins ,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Morgan Freeman ,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Bob 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Gunton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William Sadler 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2343110 ,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"28,341,469"</a:t>
            </a:r>
            <a:endParaRPr lang="en-GB" b="0" dirty="0">
              <a:solidFill>
                <a:srgbClr val="CCCCCC"/>
              </a:solidFill>
              <a:effectLst/>
              <a:highlight>
                <a:srgbClr val="4C4D4C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9B9E87-8983-917B-12D1-A70C7746B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34003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ChatGPT 3.5</a:t>
            </a:r>
          </a:p>
          <a:p>
            <a:r>
              <a:rPr lang="en-GB" dirty="0"/>
              <a:t>Chat Generative Pre-trained Transformer based on a LLM</a:t>
            </a:r>
          </a:p>
          <a:p>
            <a:r>
              <a:rPr lang="en-GB" dirty="0"/>
              <a:t>Developed by </a:t>
            </a:r>
            <a:r>
              <a:rPr lang="en-GB" dirty="0" err="1"/>
              <a:t>OpenAI</a:t>
            </a:r>
            <a:endParaRPr lang="en-GB" dirty="0"/>
          </a:p>
          <a:p>
            <a:r>
              <a:rPr lang="en-AT" dirty="0"/>
              <a:t>Free and widely available to everyone</a:t>
            </a:r>
          </a:p>
          <a:p>
            <a:r>
              <a:rPr lang="en-AT" dirty="0"/>
              <a:t>Prompting techniques from the Prompt Engineering Guide</a:t>
            </a:r>
            <a:r>
              <a:rPr lang="en-AT" baseline="30000" dirty="0"/>
              <a:t>1</a:t>
            </a:r>
          </a:p>
          <a:p>
            <a:r>
              <a:rPr lang="en-AT" dirty="0"/>
              <a:t>RDF Generation</a:t>
            </a:r>
          </a:p>
          <a:p>
            <a:pPr lvl="1"/>
            <a:r>
              <a:rPr lang="en-AT" dirty="0"/>
              <a:t>Zero-Shot</a:t>
            </a:r>
          </a:p>
          <a:p>
            <a:pPr lvl="1"/>
            <a:r>
              <a:rPr lang="en-AT" dirty="0"/>
              <a:t>One-Shot</a:t>
            </a:r>
          </a:p>
          <a:p>
            <a:r>
              <a:rPr lang="en-AT" dirty="0"/>
              <a:t>RML Generation</a:t>
            </a:r>
          </a:p>
          <a:p>
            <a:pPr lvl="1"/>
            <a:r>
              <a:rPr lang="en-AT" dirty="0"/>
              <a:t>Zero-Shot</a:t>
            </a:r>
          </a:p>
          <a:p>
            <a:pPr lvl="1"/>
            <a:r>
              <a:rPr lang="en-AT" dirty="0"/>
              <a:t>One-Shot</a:t>
            </a:r>
          </a:p>
          <a:p>
            <a:pPr lvl="1"/>
            <a:r>
              <a:rPr lang="en-AT" dirty="0"/>
              <a:t>Few-Shot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Prompting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0D70F-23BB-C086-6182-54FE1705205D}"/>
              </a:ext>
            </a:extLst>
          </p:cNvPr>
          <p:cNvSpPr txBox="1"/>
          <p:nvPr/>
        </p:nvSpPr>
        <p:spPr>
          <a:xfrm>
            <a:off x="1872819" y="6196574"/>
            <a:ext cx="976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aseline="30000" dirty="0"/>
              <a:t>1 </a:t>
            </a:r>
            <a:r>
              <a:rPr lang="en-GB" sz="1400" dirty="0">
                <a:solidFill>
                  <a:schemeClr val="accent5"/>
                </a:solidFill>
              </a:rPr>
              <a:t>https://</a:t>
            </a:r>
            <a:r>
              <a:rPr lang="en-GB" sz="1400" dirty="0" err="1">
                <a:solidFill>
                  <a:schemeClr val="accent5"/>
                </a:solidFill>
              </a:rPr>
              <a:t>www.promptingguide.ai</a:t>
            </a:r>
            <a:endParaRPr lang="en-AT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0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E8D01778-62E1-4AD0-B2FB-E631DD3CCD47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502</Words>
  <Application>Microsoft Macintosh PowerPoint</Application>
  <PresentationFormat>Widescreen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Menlo</vt:lpstr>
      <vt:lpstr>Wingdings</vt:lpstr>
      <vt:lpstr>Office</vt:lpstr>
      <vt:lpstr>Prompt Engineering – Final Presentation</vt:lpstr>
      <vt:lpstr>Outline</vt:lpstr>
      <vt:lpstr>Task description</vt:lpstr>
      <vt:lpstr>Task description</vt:lpstr>
      <vt:lpstr>Task description</vt:lpstr>
      <vt:lpstr>Task description</vt:lpstr>
      <vt:lpstr>Dataset</vt:lpstr>
      <vt:lpstr>Dataset</vt:lpstr>
      <vt:lpstr>Prompting</vt:lpstr>
      <vt:lpstr>RDF Generation – Zero-Shot</vt:lpstr>
      <vt:lpstr>RDF Generation – One-Shot</vt:lpstr>
      <vt:lpstr>RDF Generation – One-Shot</vt:lpstr>
      <vt:lpstr>RML Generation</vt:lpstr>
      <vt:lpstr>RML – Zero-Shot</vt:lpstr>
      <vt:lpstr>RML – Zero-Shot</vt:lpstr>
      <vt:lpstr>RML – Zero-Shot</vt:lpstr>
      <vt:lpstr>RML – Zero-Shot</vt:lpstr>
      <vt:lpstr>RML – One-Shot</vt:lpstr>
      <vt:lpstr>RML – One-Shot</vt:lpstr>
      <vt:lpstr>RML – Few-Shot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Joey Hieronimy</cp:lastModifiedBy>
  <cp:revision>132</cp:revision>
  <dcterms:created xsi:type="dcterms:W3CDTF">2017-06-06T07:41:45Z</dcterms:created>
  <dcterms:modified xsi:type="dcterms:W3CDTF">2024-01-26T09:59:00Z</dcterms:modified>
</cp:coreProperties>
</file>