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6" r:id="rId4"/>
    <p:sldId id="260" r:id="rId5"/>
    <p:sldId id="267" r:id="rId6"/>
    <p:sldId id="268" r:id="rId7"/>
    <p:sldId id="269" r:id="rId8"/>
    <p:sldId id="281" r:id="rId9"/>
    <p:sldId id="28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0" autoAdjust="0"/>
    <p:restoredTop sz="94679"/>
  </p:normalViewPr>
  <p:slideViewPr>
    <p:cSldViewPr snapToGrid="0" snapToObjects="1" showGuides="1">
      <p:cViewPr varScale="1">
        <p:scale>
          <a:sx n="104" d="100"/>
          <a:sy n="104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Januar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Prompt Engineering – Final </a:t>
            </a:r>
            <a:r>
              <a:rPr lang="de-AT" dirty="0" err="1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Dataset</a:t>
            </a:r>
          </a:p>
          <a:p>
            <a:pPr lvl="1">
              <a:lnSpc>
                <a:spcPct val="200000"/>
              </a:lnSpc>
            </a:pPr>
            <a:r>
              <a:rPr lang="de-AT" sz="2400" dirty="0" err="1"/>
              <a:t>Prompting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Comparisons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Conclusion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C75D9-8B26-B9E1-65F0-784682CE2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7777706" cy="4751387"/>
          </a:xfrm>
        </p:spPr>
        <p:txBody>
          <a:bodyPr/>
          <a:lstStyle/>
          <a:p>
            <a:r>
              <a:rPr lang="en-AT" dirty="0"/>
              <a:t>IMDb Top 1000 dataset</a:t>
            </a:r>
          </a:p>
          <a:p>
            <a:r>
              <a:rPr lang="en-AT" b="1" u="sng" dirty="0"/>
              <a:t>I</a:t>
            </a:r>
            <a:r>
              <a:rPr lang="en-AT" dirty="0"/>
              <a:t>nternet </a:t>
            </a:r>
            <a:r>
              <a:rPr lang="en-AT" b="1" u="sng" dirty="0"/>
              <a:t>M</a:t>
            </a:r>
            <a:r>
              <a:rPr lang="en-AT" dirty="0"/>
              <a:t>ovie </a:t>
            </a:r>
            <a:r>
              <a:rPr lang="en-AT" b="1" u="sng" dirty="0"/>
              <a:t>D</a:t>
            </a:r>
            <a:r>
              <a:rPr lang="en-AT" dirty="0"/>
              <a:t>ata</a:t>
            </a:r>
            <a:r>
              <a:rPr lang="en-AT" b="1" u="sng" dirty="0"/>
              <a:t>b</a:t>
            </a:r>
            <a:r>
              <a:rPr lang="en-AT" dirty="0"/>
              <a:t>ase</a:t>
            </a:r>
          </a:p>
          <a:p>
            <a:r>
              <a:rPr lang="en-AT" dirty="0"/>
              <a:t>Provide open dataset of Top 1000 rated films</a:t>
            </a:r>
          </a:p>
          <a:p>
            <a:r>
              <a:rPr lang="en-AT" dirty="0"/>
              <a:t>16 data columns, 1000 instances</a:t>
            </a:r>
          </a:p>
          <a:p>
            <a:endParaRPr lang="en-AT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Poster_Link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Series_Title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Released_Year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Certificate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Runtime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Genre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IMDB_Rating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Overview ,</a:t>
            </a:r>
            <a:r>
              <a:rPr kumimoji="0" lang="en-GB" sz="1733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Meta_score</a:t>
            </a:r>
            <a:r>
              <a:rPr kumimoji="0" lang="en-GB" sz="1733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F44747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Director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Star1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Star2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Star3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Star4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No_of_Votes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Gross</a:t>
            </a:r>
            <a:endParaRPr kumimoji="0" lang="en-GB" sz="1733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4C4D4C"/>
              </a:highlight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endParaRPr lang="en-AT" dirty="0"/>
          </a:p>
        </p:txBody>
      </p:sp>
      <p:pic>
        <p:nvPicPr>
          <p:cNvPr id="11" name="Content Placeholder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EB59D63B-FCC7-79CF-6603-BC1DACD3E9C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544469" y="1879131"/>
            <a:ext cx="3244200" cy="3244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BFD3C-F63C-B1BA-015B-1B8D68DF7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282-F646-515F-78B9-952BB8B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C4ED-F819-B85B-15B3-C2D2D7886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0C2A-30E7-F19D-F346-F96880DEF9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A60AA-CB5B-9647-E37B-AF81306D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Poster_Link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Series_Title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Released_Year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Certificate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Runtime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Genre ,</a:t>
            </a:r>
            <a:r>
              <a:rPr lang="en-GB" b="0" dirty="0" err="1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IMDB_Rating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Overview ,</a:t>
            </a:r>
            <a:r>
              <a:rPr lang="en-GB" b="1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Meta_score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Director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Star1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Star2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Star3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Star4 ,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No_of_Votes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Gross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m.media-amazon.com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/images/M/MV5BMDFkYTc0MGEtZmNhMC00ZDIzLWFmNTEtODM1ZmRlYWMwMWFmXkEyXkFqcGdeQXVyMTMxODk2OTU@._V1_UX67_CR0,0,67,98_AL_.jpg"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The Shawshank Redemption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1994 ,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A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142 min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Drama ,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9.3 ,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"Two imprisoned men bond over a number of years, finding solace and eventual redemption through acts of common decency." ,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80 ,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Frank Darabont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Tim Robbins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Morgan Freeman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Bob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Gunton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William Sadler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2343110 ,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"28,341,469"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B9E87-8983-917B-12D1-A70C7746B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400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290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Wingdings</vt:lpstr>
      <vt:lpstr>Office</vt:lpstr>
      <vt:lpstr>Prompt Engineering – Final Presentation</vt:lpstr>
      <vt:lpstr>Outline</vt:lpstr>
      <vt:lpstr>Task description</vt:lpstr>
      <vt:lpstr>Task description</vt:lpstr>
      <vt:lpstr>Task description</vt:lpstr>
      <vt:lpstr>Task description</vt:lpstr>
      <vt:lpstr>Dataset</vt:lpstr>
      <vt:lpstr>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120</cp:revision>
  <dcterms:created xsi:type="dcterms:W3CDTF">2017-06-06T07:41:45Z</dcterms:created>
  <dcterms:modified xsi:type="dcterms:W3CDTF">2024-01-25T15:06:15Z</dcterms:modified>
</cp:coreProperties>
</file>