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diagrams/quickStyle3.xml" ContentType="application/vnd.openxmlformats-officedocument.drawingml.diagramStyle+xml"/>
  <Override PartName="/ppt/diagrams/colors2.xml" ContentType="application/vnd.openxmlformats-officedocument.drawingml.diagramColors+xml"/>
  <Override PartName="/ppt/diagrams/drawing3.xml" ContentType="application/vnd.ms-office.drawingml.diagramDrawing+xml"/>
  <Override PartName="/ppt/diagrams/colors3.xml" ContentType="application/vnd.openxmlformats-officedocument.drawingml.diagramColors+xml"/>
  <Override PartName="/ppt/diagrams/data1.xml" ContentType="application/vnd.openxmlformats-officedocument.drawingml.diagramData+xml"/>
  <Override PartName="/ppt/diagrams/layout2.xml" ContentType="application/vnd.openxmlformats-officedocument.drawingml.diagramLayout+xml"/>
  <Override PartName="/ppt/diagrams/layout1.xml" ContentType="application/vnd.openxmlformats-officedocument.drawingml.diagramLayout+xml"/>
  <Override PartName="/ppt/diagrams/quickStyle1.xml" ContentType="application/vnd.openxmlformats-officedocument.drawingml.diagramStyle+xml"/>
  <Override PartName="/ppt/diagrams/drawing1.xml" ContentType="application/vnd.ms-office.drawingml.diagramDrawing+xml"/>
  <Override PartName="/ppt/diagrams/data2.xml" ContentType="application/vnd.openxmlformats-officedocument.drawingml.diagramData+xml"/>
  <Override PartName="/ppt/diagrams/layout3.xml" ContentType="application/vnd.openxmlformats-officedocument.drawingml.diagramLayout+xml"/>
  <Override PartName="/ppt/diagrams/colors1.xml" ContentType="application/vnd.openxmlformats-officedocument.drawingml.diagramColors+xml"/>
  <Override PartName="/ppt/diagrams/quickStyle2.xml" ContentType="application/vnd.openxmlformats-officedocument.drawingml.diagramStyle+xml"/>
  <Override PartName="/ppt/diagrams/drawing2.xml" ContentType="application/vnd.ms-office.drawingml.diagramDrawing+xml"/>
  <Override PartName="/ppt/diagrams/_rels/drawing3.xml.rels" ContentType="application/vnd.openxmlformats-package.relationships+xml"/>
  <Override PartName="/ppt/diagrams/_rels/data1.xml.rels" ContentType="application/vnd.openxmlformats-package.relationships+xml"/>
  <Override PartName="/ppt/diagrams/_rels/drawing1.xml.rels" ContentType="application/vnd.openxmlformats-package.relationships+xml"/>
  <Override PartName="/ppt/diagrams/_rels/data2.xml.rels" ContentType="application/vnd.openxmlformats-package.relationships+xml"/>
  <Override PartName="/ppt/diagrams/_rels/drawing2.xml.rels" ContentType="application/vnd.openxmlformats-package.relationships+xml"/>
  <Override PartName="/ppt/diagrams/_rels/data3.xml.rels" ContentType="application/vnd.openxmlformats-package.relationships+xml"/>
  <Override PartName="/ppt/diagrams/data3.xml" ContentType="application/vnd.openxmlformats-officedocument.drawingml.diagramData+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OOXDiagramDataRels2_7.svg" ContentType="image/svg"/>
  <Override PartName="/ppt/media/OOXDiagramDrawingRels1_9.png" ContentType="image/png"/>
  <Override PartName="/ppt/media/OOXDiagramDrawingRels1_8.svg" ContentType="image/svg"/>
  <Override PartName="/ppt/media/OOXDiagramDrawingRels2_6.png" ContentType="image/png"/>
  <Override PartName="/ppt/media/OOXDiagramDrawingRels1_7.png" ContentType="image/png"/>
  <Override PartName="/ppt/media/OOXDiagramDrawingRels1_6.svg" ContentType="image/svg"/>
  <Override PartName="/ppt/media/OOXDiagramDrawingRels2_4.png" ContentType="image/png"/>
  <Override PartName="/ppt/media/OOXDiagramDrawingRels1_5.png" ContentType="image/png"/>
  <Override PartName="/ppt/media/OOXDiagramDataRels3_3.svg" ContentType="image/svg"/>
  <Override PartName="/ppt/media/OOXDiagramDrawingRels2_0.png" ContentType="image/png"/>
  <Override PartName="/ppt/media/OOXDiagramDrawingRels1_2.svg" ContentType="image/svg"/>
  <Override PartName="/ppt/media/OOXDiagramDataRels1_9.png" ContentType="image/png"/>
  <Override PartName="/ppt/media/OOXDiagramDrawingRels1_3.png" ContentType="image/png"/>
  <Override PartName="/ppt/media/OOXDiagramDataRels3_1.svg" ContentType="image/svg"/>
  <Override PartName="/ppt/media/OOXDiagramDataRels1_0.png" ContentType="image/png"/>
  <Override PartName="/ppt/media/OOXDiagramDataRels2_3.svg" ContentType="image/svg"/>
  <Override PartName="/ppt/media/OOXDiagramDrawingRels1_0.png" ContentType="image/png"/>
  <Override PartName="/ppt/media/OOXDiagramDrawingRels1_1.svg" ContentType="image/svg"/>
  <Override PartName="/ppt/media/OOXDiagramDataRels3_0.png" ContentType="image/png"/>
  <Override PartName="/ppt/media/OOXDiagramDrawingRels2_1.svg" ContentType="image/svg"/>
  <Override PartName="/ppt/media/OOXDiagramDataRels1_1.svg" ContentType="image/svg"/>
  <Override PartName="/ppt/media/OOXDiagramDrawingRels2_3.svg" ContentType="image/svg"/>
  <Override PartName="/ppt/media/OOXDiagramDrawingRels2_5.svg" ContentType="image/svg"/>
  <Override PartName="/ppt/media/OOXDiagramDrawingRels2_7.svg" ContentType="image/svg"/>
  <Override PartName="/ppt/media/OOXDiagramDataRels3_2.png" ContentType="image/png"/>
  <Override PartName="/ppt/media/OOXDiagramDrawingRels3_0.png" ContentType="image/png"/>
  <Override PartName="/ppt/media/OOXDiagramDrawingRels3_1.svg" ContentType="image/svg"/>
  <Override PartName="/ppt/media/OOXDiagramDataRels1_7.png" ContentType="image/png"/>
  <Override PartName="/ppt/media/OOXDiagramDataRels1_6.svg" ContentType="image/svg"/>
  <Override PartName="/ppt/media/OOXDiagramDataRels2_4.png" ContentType="image/png"/>
  <Override PartName="/ppt/media/OOXDiagramDrawingRels3_2.png" ContentType="image/png"/>
  <Override PartName="/ppt/media/OOXDiagramDrawingRels3_3.svg" ContentType="image/svg"/>
  <Override PartName="/ppt/media/OOXDiagramDataRels2_5.svg" ContentType="image/svg"/>
  <Override PartName="/ppt/media/OOXDiagramDataRels2_6.png" ContentType="image/png"/>
  <Override PartName="/ppt/media/OOXDiagramDataRels1_8.svg" ContentType="image/svg"/>
  <Override PartName="/ppt/media/OOXDiagramDataRels2_1.svg" ContentType="image/svg"/>
  <Override PartName="/ppt/media/OOXDiagramDataRels1_3.png" ContentType="image/png"/>
  <Override PartName="/ppt/media/OOXDiagramDataRels1_5.png" ContentType="image/png"/>
  <Override PartName="/ppt/media/OOXDiagramDataRels1_4.svg" ContentType="image/svg"/>
  <Override PartName="/ppt/media/OOXDiagramDataRels2_2.png" ContentType="image/png"/>
  <Override PartName="/ppt/media/OOXDiagramDataRels2_0.png" ContentType="image/png"/>
  <Override PartName="/ppt/media/OOXDiagramDataRels1_2.svg" ContentType="image/svg"/>
  <Override PartName="/ppt/media/OOXDiagramDrawingRels1_4.svg" ContentType="image/svg"/>
  <Override PartName="/ppt/media/OOXDiagramDrawingRels2_2.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9144000" cy="51435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presProps" Target="presProps.xml"/>
</Relationships>
</file>

<file path=ppt/diagrams/_rels/data1.xml.rels><?xml version="1.0" encoding="UTF-8"?>
<Relationships xmlns="http://schemas.openxmlformats.org/package/2006/relationships"><Relationship Id="rId1" Type="http://schemas.openxmlformats.org/officeDocument/2006/relationships/image" Target="../media/OOXDiagramDataRels1_0.png"/><Relationship Id="rId10" Type="http://schemas.openxmlformats.org/officeDocument/2006/relationships/image" Target="../media/OOXDiagramDataRels1_1.svg"/><Relationship Id="rId2" Type="http://schemas.openxmlformats.org/officeDocument/2006/relationships/image" Target="../media/OOXDiagramDataRels1_2.svg"/><Relationship Id="rId3" Type="http://schemas.openxmlformats.org/officeDocument/2006/relationships/image" Target="../media/OOXDiagramDataRels1_3.png"/><Relationship Id="rId4" Type="http://schemas.openxmlformats.org/officeDocument/2006/relationships/image" Target="../media/OOXDiagramDataRels1_4.svg"/><Relationship Id="rId5" Type="http://schemas.openxmlformats.org/officeDocument/2006/relationships/image" Target="../media/OOXDiagramDataRels1_5.png"/><Relationship Id="rId6" Type="http://schemas.openxmlformats.org/officeDocument/2006/relationships/image" Target="../media/OOXDiagramDataRels1_6.svg"/><Relationship Id="rId7" Type="http://schemas.openxmlformats.org/officeDocument/2006/relationships/image" Target="../media/OOXDiagramDataRels1_7.png"/><Relationship Id="rId8" Type="http://schemas.openxmlformats.org/officeDocument/2006/relationships/image" Target="../media/OOXDiagramDataRels1_8.svg"/><Relationship Id="rId9" Type="http://schemas.openxmlformats.org/officeDocument/2006/relationships/image" Target="../media/OOXDiagramDataRels1_9.png"/>
</Relationships>
</file>

<file path=ppt/diagrams/_rels/data2.xml.rels><?xml version="1.0" encoding="UTF-8"?>
<Relationships xmlns="http://schemas.openxmlformats.org/package/2006/relationships"><Relationship Id="rId1" Type="http://schemas.openxmlformats.org/officeDocument/2006/relationships/image" Target="../media/OOXDiagramDataRels2_0.png"/><Relationship Id="rId2" Type="http://schemas.openxmlformats.org/officeDocument/2006/relationships/image" Target="../media/OOXDiagramDataRels2_1.svg"/><Relationship Id="rId3" Type="http://schemas.openxmlformats.org/officeDocument/2006/relationships/image" Target="../media/OOXDiagramDataRels2_2.png"/><Relationship Id="rId4" Type="http://schemas.openxmlformats.org/officeDocument/2006/relationships/image" Target="../media/OOXDiagramDataRels2_3.svg"/><Relationship Id="rId5" Type="http://schemas.openxmlformats.org/officeDocument/2006/relationships/image" Target="../media/OOXDiagramDataRels2_4.png"/><Relationship Id="rId6" Type="http://schemas.openxmlformats.org/officeDocument/2006/relationships/image" Target="../media/OOXDiagramDataRels2_5.svg"/><Relationship Id="rId7" Type="http://schemas.openxmlformats.org/officeDocument/2006/relationships/image" Target="../media/OOXDiagramDataRels2_6.png"/><Relationship Id="rId8" Type="http://schemas.openxmlformats.org/officeDocument/2006/relationships/image" Target="../media/OOXDiagramDataRels2_7.svg"/>
</Relationships>
</file>

<file path=ppt/diagrams/_rels/data3.xml.rels><?xml version="1.0" encoding="UTF-8"?>
<Relationships xmlns="http://schemas.openxmlformats.org/package/2006/relationships"><Relationship Id="rId1" Type="http://schemas.openxmlformats.org/officeDocument/2006/relationships/image" Target="../media/OOXDiagramDataRels3_0.png"/><Relationship Id="rId2" Type="http://schemas.openxmlformats.org/officeDocument/2006/relationships/image" Target="../media/OOXDiagramDataRels3_1.svg"/><Relationship Id="rId3" Type="http://schemas.openxmlformats.org/officeDocument/2006/relationships/image" Target="../media/OOXDiagramDataRels3_2.png"/><Relationship Id="rId4" Type="http://schemas.openxmlformats.org/officeDocument/2006/relationships/image" Target="../media/OOXDiagramDataRels3_3.svg"/>
</Relationships>
</file>

<file path=ppt/diagrams/_rels/drawing1.xml.rels><?xml version="1.0" encoding="UTF-8"?>
<Relationships xmlns="http://schemas.openxmlformats.org/package/2006/relationships"><Relationship Id="rId1" Type="http://schemas.openxmlformats.org/officeDocument/2006/relationships/image" Target="../media/OOXDiagramDrawingRels1_0.png"/><Relationship Id="rId10" Type="http://schemas.openxmlformats.org/officeDocument/2006/relationships/image" Target="../media/OOXDiagramDrawingRels1_1.svg"/><Relationship Id="rId2" Type="http://schemas.openxmlformats.org/officeDocument/2006/relationships/image" Target="../media/OOXDiagramDrawingRels1_2.svg"/><Relationship Id="rId3" Type="http://schemas.openxmlformats.org/officeDocument/2006/relationships/image" Target="../media/OOXDiagramDrawingRels1_3.png"/><Relationship Id="rId4" Type="http://schemas.openxmlformats.org/officeDocument/2006/relationships/image" Target="../media/OOXDiagramDrawingRels1_4.svg"/><Relationship Id="rId5" Type="http://schemas.openxmlformats.org/officeDocument/2006/relationships/image" Target="../media/OOXDiagramDrawingRels1_5.png"/><Relationship Id="rId6" Type="http://schemas.openxmlformats.org/officeDocument/2006/relationships/image" Target="../media/OOXDiagramDrawingRels1_6.svg"/><Relationship Id="rId7" Type="http://schemas.openxmlformats.org/officeDocument/2006/relationships/image" Target="../media/OOXDiagramDrawingRels1_7.png"/><Relationship Id="rId8" Type="http://schemas.openxmlformats.org/officeDocument/2006/relationships/image" Target="../media/OOXDiagramDrawingRels1_8.svg"/><Relationship Id="rId9" Type="http://schemas.openxmlformats.org/officeDocument/2006/relationships/image" Target="../media/OOXDiagramDrawingRels1_9.png"/>
</Relationships>
</file>

<file path=ppt/diagrams/_rels/drawing2.xml.rels><?xml version="1.0" encoding="UTF-8"?>
<Relationships xmlns="http://schemas.openxmlformats.org/package/2006/relationships"><Relationship Id="rId1" Type="http://schemas.openxmlformats.org/officeDocument/2006/relationships/image" Target="../media/OOXDiagramDrawingRels2_0.png"/><Relationship Id="rId2" Type="http://schemas.openxmlformats.org/officeDocument/2006/relationships/image" Target="../media/OOXDiagramDrawingRels2_1.svg"/><Relationship Id="rId3" Type="http://schemas.openxmlformats.org/officeDocument/2006/relationships/image" Target="../media/OOXDiagramDrawingRels2_2.png"/><Relationship Id="rId4" Type="http://schemas.openxmlformats.org/officeDocument/2006/relationships/image" Target="../media/OOXDiagramDrawingRels2_3.svg"/><Relationship Id="rId5" Type="http://schemas.openxmlformats.org/officeDocument/2006/relationships/image" Target="../media/OOXDiagramDrawingRels2_4.png"/><Relationship Id="rId6" Type="http://schemas.openxmlformats.org/officeDocument/2006/relationships/image" Target="../media/OOXDiagramDrawingRels2_5.svg"/><Relationship Id="rId7" Type="http://schemas.openxmlformats.org/officeDocument/2006/relationships/image" Target="../media/OOXDiagramDrawingRels2_6.png"/><Relationship Id="rId8" Type="http://schemas.openxmlformats.org/officeDocument/2006/relationships/image" Target="../media/OOXDiagramDrawingRels2_7.svg"/>
</Relationships>
</file>

<file path=ppt/diagrams/_rels/drawing3.xml.rels><?xml version="1.0" encoding="UTF-8"?>
<Relationships xmlns="http://schemas.openxmlformats.org/package/2006/relationships"><Relationship Id="rId1" Type="http://schemas.openxmlformats.org/officeDocument/2006/relationships/image" Target="../media/OOXDiagramDrawingRels3_0.png"/><Relationship Id="rId2" Type="http://schemas.openxmlformats.org/officeDocument/2006/relationships/image" Target="../media/OOXDiagramDrawingRels3_1.svg"/><Relationship Id="rId3" Type="http://schemas.openxmlformats.org/officeDocument/2006/relationships/image" Target="../media/OOXDiagramDrawingRels3_2.png"/><Relationship Id="rId4" Type="http://schemas.openxmlformats.org/officeDocument/2006/relationships/image" Target="../media/OOXDiagramDrawingRels3_3.sv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F883D7-9644-427D-A9D3-EF097A64376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9C2BE2B-392C-4AB9-BD2E-EDDBAEDE2547}">
      <dgm:prSet/>
      <dgm:spPr/>
      <dgm:t>
        <a:bodyPr/>
        <a:lstStyle/>
        <a:p>
          <a:pPr>
            <a:lnSpc>
              <a:spcPct val="100000"/>
            </a:lnSpc>
          </a:pPr>
          <a:r>
            <a:rPr lang="en-US" b="0"/>
            <a:t>Project Overview</a:t>
          </a:r>
          <a:endParaRPr lang="en-US"/>
        </a:p>
      </dgm:t>
    </dgm:pt>
    <dgm:pt modelId="{C8A8DCBD-2362-4F6C-B153-657F1CD8F5B5}" type="parTrans" cxnId="{8957E58D-8138-4FC8-8A24-84EDC771D344}">
      <dgm:prSet/>
      <dgm:spPr/>
      <dgm:t>
        <a:bodyPr/>
        <a:lstStyle/>
        <a:p>
          <a:endParaRPr lang="en-US"/>
        </a:p>
      </dgm:t>
    </dgm:pt>
    <dgm:pt modelId="{82AAD511-44EF-4B2F-A8D0-03F9DC224C3F}" type="sibTrans" cxnId="{8957E58D-8138-4FC8-8A24-84EDC771D344}">
      <dgm:prSet/>
      <dgm:spPr/>
      <dgm:t>
        <a:bodyPr/>
        <a:lstStyle/>
        <a:p>
          <a:endParaRPr lang="en-US"/>
        </a:p>
      </dgm:t>
    </dgm:pt>
    <dgm:pt modelId="{379B21F0-8DBA-43F3-8955-E16F9AD1D195}">
      <dgm:prSet/>
      <dgm:spPr/>
      <dgm:t>
        <a:bodyPr/>
        <a:lstStyle/>
        <a:p>
          <a:pPr>
            <a:lnSpc>
              <a:spcPct val="100000"/>
            </a:lnSpc>
          </a:pPr>
          <a:r>
            <a:rPr lang="en-US" b="0"/>
            <a:t>Objectives</a:t>
          </a:r>
          <a:endParaRPr lang="en-US"/>
        </a:p>
      </dgm:t>
    </dgm:pt>
    <dgm:pt modelId="{F06917E8-3D50-4E9C-9040-593D36CA87D0}" type="parTrans" cxnId="{BF19F791-ACFC-40A1-BA3D-09D7E8C18204}">
      <dgm:prSet/>
      <dgm:spPr/>
      <dgm:t>
        <a:bodyPr/>
        <a:lstStyle/>
        <a:p>
          <a:endParaRPr lang="en-US"/>
        </a:p>
      </dgm:t>
    </dgm:pt>
    <dgm:pt modelId="{84E7895A-DD75-4993-894E-20C9C3014C4A}" type="sibTrans" cxnId="{BF19F791-ACFC-40A1-BA3D-09D7E8C18204}">
      <dgm:prSet/>
      <dgm:spPr/>
      <dgm:t>
        <a:bodyPr/>
        <a:lstStyle/>
        <a:p>
          <a:endParaRPr lang="en-US"/>
        </a:p>
      </dgm:t>
    </dgm:pt>
    <dgm:pt modelId="{742C2FE5-A160-4775-BE8B-322E460F1C26}">
      <dgm:prSet/>
      <dgm:spPr/>
      <dgm:t>
        <a:bodyPr/>
        <a:lstStyle/>
        <a:p>
          <a:pPr>
            <a:lnSpc>
              <a:spcPct val="100000"/>
            </a:lnSpc>
          </a:pPr>
          <a:r>
            <a:rPr lang="en-US" b="0"/>
            <a:t>Data Collection</a:t>
          </a:r>
          <a:endParaRPr lang="en-US"/>
        </a:p>
      </dgm:t>
    </dgm:pt>
    <dgm:pt modelId="{5E897C8C-B469-4BEA-BCF5-4A1A7ACF6EF4}" type="parTrans" cxnId="{F6544AE9-D68B-4E37-900D-6A2A994181D4}">
      <dgm:prSet/>
      <dgm:spPr/>
      <dgm:t>
        <a:bodyPr/>
        <a:lstStyle/>
        <a:p>
          <a:endParaRPr lang="en-US"/>
        </a:p>
      </dgm:t>
    </dgm:pt>
    <dgm:pt modelId="{620868C6-2E7F-46EC-B53A-00CDA2673430}" type="sibTrans" cxnId="{F6544AE9-D68B-4E37-900D-6A2A994181D4}">
      <dgm:prSet/>
      <dgm:spPr/>
      <dgm:t>
        <a:bodyPr/>
        <a:lstStyle/>
        <a:p>
          <a:endParaRPr lang="en-US"/>
        </a:p>
      </dgm:t>
    </dgm:pt>
    <dgm:pt modelId="{523FA27D-61B5-4A7F-9BEB-199021821B1D}">
      <dgm:prSet/>
      <dgm:spPr/>
      <dgm:t>
        <a:bodyPr/>
        <a:lstStyle/>
        <a:p>
          <a:pPr>
            <a:lnSpc>
              <a:spcPct val="100000"/>
            </a:lnSpc>
          </a:pPr>
          <a:r>
            <a:rPr lang="en-US" b="0"/>
            <a:t>Data Analysis</a:t>
          </a:r>
          <a:endParaRPr lang="en-US"/>
        </a:p>
      </dgm:t>
    </dgm:pt>
    <dgm:pt modelId="{E1309825-85A3-4A57-B8C0-AC0C5F7FFDE2}" type="parTrans" cxnId="{09B45572-45DA-483C-84DB-171776FB5273}">
      <dgm:prSet/>
      <dgm:spPr/>
      <dgm:t>
        <a:bodyPr/>
        <a:lstStyle/>
        <a:p>
          <a:endParaRPr lang="en-US"/>
        </a:p>
      </dgm:t>
    </dgm:pt>
    <dgm:pt modelId="{896AB007-A096-4FD3-BCE9-80D1D8A33BC7}" type="sibTrans" cxnId="{09B45572-45DA-483C-84DB-171776FB5273}">
      <dgm:prSet/>
      <dgm:spPr/>
      <dgm:t>
        <a:bodyPr/>
        <a:lstStyle/>
        <a:p>
          <a:endParaRPr lang="en-US"/>
        </a:p>
      </dgm:t>
    </dgm:pt>
    <dgm:pt modelId="{B6C038E7-66D1-4684-B8B4-CDFAF1B904C6}">
      <dgm:prSet/>
      <dgm:spPr/>
      <dgm:t>
        <a:bodyPr/>
        <a:lstStyle/>
        <a:p>
          <a:pPr>
            <a:lnSpc>
              <a:spcPct val="100000"/>
            </a:lnSpc>
          </a:pPr>
          <a:r>
            <a:rPr lang="en-US" b="0"/>
            <a:t>Module Presentation</a:t>
          </a:r>
          <a:endParaRPr lang="en-US"/>
        </a:p>
      </dgm:t>
    </dgm:pt>
    <dgm:pt modelId="{30E94B8F-84A0-4C73-ACC3-53108DE69E9C}" type="parTrans" cxnId="{BE8C1EA9-187C-43BF-A572-9517A2DCABFA}">
      <dgm:prSet/>
      <dgm:spPr/>
      <dgm:t>
        <a:bodyPr/>
        <a:lstStyle/>
        <a:p>
          <a:endParaRPr lang="en-US"/>
        </a:p>
      </dgm:t>
    </dgm:pt>
    <dgm:pt modelId="{4EBD04FD-78E4-417D-8D2B-723ABB74A8FD}" type="sibTrans" cxnId="{BE8C1EA9-187C-43BF-A572-9517A2DCABFA}">
      <dgm:prSet/>
      <dgm:spPr/>
      <dgm:t>
        <a:bodyPr/>
        <a:lstStyle/>
        <a:p>
          <a:endParaRPr lang="en-US"/>
        </a:p>
      </dgm:t>
    </dgm:pt>
    <dgm:pt modelId="{A51456A9-69CF-435E-9879-0B3614AE15DA}" type="pres">
      <dgm:prSet presAssocID="{1DF883D7-9644-427D-A9D3-EF097A643763}" presName="root" presStyleCnt="0">
        <dgm:presLayoutVars>
          <dgm:dir/>
          <dgm:resizeHandles val="exact"/>
        </dgm:presLayoutVars>
      </dgm:prSet>
      <dgm:spPr/>
    </dgm:pt>
    <dgm:pt modelId="{8AD8AA60-59FD-407B-8AF1-990188F74402}" type="pres">
      <dgm:prSet presAssocID="{E9C2BE2B-392C-4AB9-BD2E-EDDBAEDE2547}" presName="compNode" presStyleCnt="0"/>
      <dgm:spPr/>
    </dgm:pt>
    <dgm:pt modelId="{F8A97536-0C38-4EEB-9820-B1A9D68C5C6F}" type="pres">
      <dgm:prSet presAssocID="{E9C2BE2B-392C-4AB9-BD2E-EDDBAEDE254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w Team Project"/>
        </a:ext>
      </dgm:extLst>
    </dgm:pt>
    <dgm:pt modelId="{42FC99A4-E495-464E-A81C-4A396FDED763}" type="pres">
      <dgm:prSet presAssocID="{E9C2BE2B-392C-4AB9-BD2E-EDDBAEDE2547}" presName="spaceRect" presStyleCnt="0"/>
      <dgm:spPr/>
    </dgm:pt>
    <dgm:pt modelId="{2E7456AF-AD19-4535-AA53-AB403E52461C}" type="pres">
      <dgm:prSet presAssocID="{E9C2BE2B-392C-4AB9-BD2E-EDDBAEDE2547}" presName="textRect" presStyleLbl="revTx" presStyleIdx="0" presStyleCnt="5">
        <dgm:presLayoutVars>
          <dgm:chMax val="1"/>
          <dgm:chPref val="1"/>
        </dgm:presLayoutVars>
      </dgm:prSet>
      <dgm:spPr/>
    </dgm:pt>
    <dgm:pt modelId="{52F052DA-B75D-4B27-B2C1-CB07084237C9}" type="pres">
      <dgm:prSet presAssocID="{82AAD511-44EF-4B2F-A8D0-03F9DC224C3F}" presName="sibTrans" presStyleCnt="0"/>
      <dgm:spPr/>
    </dgm:pt>
    <dgm:pt modelId="{CF229043-C423-4A47-9200-B3B0F66980E0}" type="pres">
      <dgm:prSet presAssocID="{379B21F0-8DBA-43F3-8955-E16F9AD1D195}" presName="compNode" presStyleCnt="0"/>
      <dgm:spPr/>
    </dgm:pt>
    <dgm:pt modelId="{280C7EEC-8210-4033-9F07-3C698AE0E808}" type="pres">
      <dgm:prSet presAssocID="{379B21F0-8DBA-43F3-8955-E16F9AD1D19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estionnaire"/>
        </a:ext>
      </dgm:extLst>
    </dgm:pt>
    <dgm:pt modelId="{CA61D354-DAFB-416C-8CAC-69476FAB4898}" type="pres">
      <dgm:prSet presAssocID="{379B21F0-8DBA-43F3-8955-E16F9AD1D195}" presName="spaceRect" presStyleCnt="0"/>
      <dgm:spPr/>
    </dgm:pt>
    <dgm:pt modelId="{6C43DFBB-B53B-46A3-8200-8A6CE29F2E10}" type="pres">
      <dgm:prSet presAssocID="{379B21F0-8DBA-43F3-8955-E16F9AD1D195}" presName="textRect" presStyleLbl="revTx" presStyleIdx="1" presStyleCnt="5">
        <dgm:presLayoutVars>
          <dgm:chMax val="1"/>
          <dgm:chPref val="1"/>
        </dgm:presLayoutVars>
      </dgm:prSet>
      <dgm:spPr/>
    </dgm:pt>
    <dgm:pt modelId="{753AC605-C0B1-4B4F-8C3C-18ED546DC0B3}" type="pres">
      <dgm:prSet presAssocID="{84E7895A-DD75-4993-894E-20C9C3014C4A}" presName="sibTrans" presStyleCnt="0"/>
      <dgm:spPr/>
    </dgm:pt>
    <dgm:pt modelId="{AF94628E-C211-468D-9710-DE8C4FB4539C}" type="pres">
      <dgm:prSet presAssocID="{742C2FE5-A160-4775-BE8B-322E460F1C26}" presName="compNode" presStyleCnt="0"/>
      <dgm:spPr/>
    </dgm:pt>
    <dgm:pt modelId="{80411C69-38EB-4679-80C1-D130E0F0BD71}" type="pres">
      <dgm:prSet presAssocID="{742C2FE5-A160-4775-BE8B-322E460F1C2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abric Report Library"/>
        </a:ext>
      </dgm:extLst>
    </dgm:pt>
    <dgm:pt modelId="{1D996D28-16E2-45D1-B107-8D53CBEF0AB8}" type="pres">
      <dgm:prSet presAssocID="{742C2FE5-A160-4775-BE8B-322E460F1C26}" presName="spaceRect" presStyleCnt="0"/>
      <dgm:spPr/>
    </dgm:pt>
    <dgm:pt modelId="{50A5A013-E470-436C-882E-B84266999EC3}" type="pres">
      <dgm:prSet presAssocID="{742C2FE5-A160-4775-BE8B-322E460F1C26}" presName="textRect" presStyleLbl="revTx" presStyleIdx="2" presStyleCnt="5">
        <dgm:presLayoutVars>
          <dgm:chMax val="1"/>
          <dgm:chPref val="1"/>
        </dgm:presLayoutVars>
      </dgm:prSet>
      <dgm:spPr/>
    </dgm:pt>
    <dgm:pt modelId="{1FC66663-2736-43F7-8636-436591B0715C}" type="pres">
      <dgm:prSet presAssocID="{620868C6-2E7F-46EC-B53A-00CDA2673430}" presName="sibTrans" presStyleCnt="0"/>
      <dgm:spPr/>
    </dgm:pt>
    <dgm:pt modelId="{20C5FE2D-D715-4065-AFDC-A9C195069C78}" type="pres">
      <dgm:prSet presAssocID="{523FA27D-61B5-4A7F-9BEB-199021821B1D}" presName="compNode" presStyleCnt="0"/>
      <dgm:spPr/>
    </dgm:pt>
    <dgm:pt modelId="{4804F5FB-A54F-4C39-BACF-730BD56592BB}" type="pres">
      <dgm:prSet presAssocID="{523FA27D-61B5-4A7F-9BEB-199021821B1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agnostic"/>
        </a:ext>
      </dgm:extLst>
    </dgm:pt>
    <dgm:pt modelId="{8DFD375A-CC1B-4BDD-A118-4A1541D8E912}" type="pres">
      <dgm:prSet presAssocID="{523FA27D-61B5-4A7F-9BEB-199021821B1D}" presName="spaceRect" presStyleCnt="0"/>
      <dgm:spPr/>
    </dgm:pt>
    <dgm:pt modelId="{F819A50B-D808-4D6A-80A1-F9622D752E29}" type="pres">
      <dgm:prSet presAssocID="{523FA27D-61B5-4A7F-9BEB-199021821B1D}" presName="textRect" presStyleLbl="revTx" presStyleIdx="3" presStyleCnt="5">
        <dgm:presLayoutVars>
          <dgm:chMax val="1"/>
          <dgm:chPref val="1"/>
        </dgm:presLayoutVars>
      </dgm:prSet>
      <dgm:spPr/>
    </dgm:pt>
    <dgm:pt modelId="{B72C1EB4-14FB-4B96-9B0E-8401D180FD24}" type="pres">
      <dgm:prSet presAssocID="{896AB007-A096-4FD3-BCE9-80D1D8A33BC7}" presName="sibTrans" presStyleCnt="0"/>
      <dgm:spPr/>
    </dgm:pt>
    <dgm:pt modelId="{A8B3DC66-00DA-49E6-A8BF-8E096199E848}" type="pres">
      <dgm:prSet presAssocID="{B6C038E7-66D1-4684-B8B4-CDFAF1B904C6}" presName="compNode" presStyleCnt="0"/>
      <dgm:spPr/>
    </dgm:pt>
    <dgm:pt modelId="{B5AAB804-0C93-42AB-94BD-05919C001682}" type="pres">
      <dgm:prSet presAssocID="{B6C038E7-66D1-4684-B8B4-CDFAF1B904C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C"/>
        </a:ext>
      </dgm:extLst>
    </dgm:pt>
    <dgm:pt modelId="{E2227711-C7ED-498B-B23B-59CED8C01E8A}" type="pres">
      <dgm:prSet presAssocID="{B6C038E7-66D1-4684-B8B4-CDFAF1B904C6}" presName="spaceRect" presStyleCnt="0"/>
      <dgm:spPr/>
    </dgm:pt>
    <dgm:pt modelId="{728556BE-0E99-4A80-BE09-CDD7E6A567DC}" type="pres">
      <dgm:prSet presAssocID="{B6C038E7-66D1-4684-B8B4-CDFAF1B904C6}" presName="textRect" presStyleLbl="revTx" presStyleIdx="4" presStyleCnt="5">
        <dgm:presLayoutVars>
          <dgm:chMax val="1"/>
          <dgm:chPref val="1"/>
        </dgm:presLayoutVars>
      </dgm:prSet>
      <dgm:spPr/>
    </dgm:pt>
  </dgm:ptLst>
  <dgm:cxnLst>
    <dgm:cxn modelId="{4DBDFC25-85BD-4113-9313-74EF3C8BBB48}" type="presOf" srcId="{1DF883D7-9644-427D-A9D3-EF097A643763}" destId="{A51456A9-69CF-435E-9879-0B3614AE15DA}" srcOrd="0" destOrd="0" presId="urn:microsoft.com/office/officeart/2018/2/layout/IconLabelList"/>
    <dgm:cxn modelId="{B119C038-1DB9-4B49-9214-CFC72EA2AE83}" type="presOf" srcId="{742C2FE5-A160-4775-BE8B-322E460F1C26}" destId="{50A5A013-E470-436C-882E-B84266999EC3}" srcOrd="0" destOrd="0" presId="urn:microsoft.com/office/officeart/2018/2/layout/IconLabelList"/>
    <dgm:cxn modelId="{BB983742-4D38-4B20-8FC0-008A9BDFA0BA}" type="presOf" srcId="{E9C2BE2B-392C-4AB9-BD2E-EDDBAEDE2547}" destId="{2E7456AF-AD19-4535-AA53-AB403E52461C}" srcOrd="0" destOrd="0" presId="urn:microsoft.com/office/officeart/2018/2/layout/IconLabelList"/>
    <dgm:cxn modelId="{54496F68-7B93-426C-9D6B-CCEA2F055251}" type="presOf" srcId="{523FA27D-61B5-4A7F-9BEB-199021821B1D}" destId="{F819A50B-D808-4D6A-80A1-F9622D752E29}" srcOrd="0" destOrd="0" presId="urn:microsoft.com/office/officeart/2018/2/layout/IconLabelList"/>
    <dgm:cxn modelId="{09B45572-45DA-483C-84DB-171776FB5273}" srcId="{1DF883D7-9644-427D-A9D3-EF097A643763}" destId="{523FA27D-61B5-4A7F-9BEB-199021821B1D}" srcOrd="3" destOrd="0" parTransId="{E1309825-85A3-4A57-B8C0-AC0C5F7FFDE2}" sibTransId="{896AB007-A096-4FD3-BCE9-80D1D8A33BC7}"/>
    <dgm:cxn modelId="{8957E58D-8138-4FC8-8A24-84EDC771D344}" srcId="{1DF883D7-9644-427D-A9D3-EF097A643763}" destId="{E9C2BE2B-392C-4AB9-BD2E-EDDBAEDE2547}" srcOrd="0" destOrd="0" parTransId="{C8A8DCBD-2362-4F6C-B153-657F1CD8F5B5}" sibTransId="{82AAD511-44EF-4B2F-A8D0-03F9DC224C3F}"/>
    <dgm:cxn modelId="{BF19F791-ACFC-40A1-BA3D-09D7E8C18204}" srcId="{1DF883D7-9644-427D-A9D3-EF097A643763}" destId="{379B21F0-8DBA-43F3-8955-E16F9AD1D195}" srcOrd="1" destOrd="0" parTransId="{F06917E8-3D50-4E9C-9040-593D36CA87D0}" sibTransId="{84E7895A-DD75-4993-894E-20C9C3014C4A}"/>
    <dgm:cxn modelId="{BE8C1EA9-187C-43BF-A572-9517A2DCABFA}" srcId="{1DF883D7-9644-427D-A9D3-EF097A643763}" destId="{B6C038E7-66D1-4684-B8B4-CDFAF1B904C6}" srcOrd="4" destOrd="0" parTransId="{30E94B8F-84A0-4C73-ACC3-53108DE69E9C}" sibTransId="{4EBD04FD-78E4-417D-8D2B-723ABB74A8FD}"/>
    <dgm:cxn modelId="{2C3975D9-F77C-47ED-B940-9F09D194071B}" type="presOf" srcId="{379B21F0-8DBA-43F3-8955-E16F9AD1D195}" destId="{6C43DFBB-B53B-46A3-8200-8A6CE29F2E10}" srcOrd="0" destOrd="0" presId="urn:microsoft.com/office/officeart/2018/2/layout/IconLabelList"/>
    <dgm:cxn modelId="{3B088DE4-C570-4CA8-8632-24C722E53C24}" type="presOf" srcId="{B6C038E7-66D1-4684-B8B4-CDFAF1B904C6}" destId="{728556BE-0E99-4A80-BE09-CDD7E6A567DC}" srcOrd="0" destOrd="0" presId="urn:microsoft.com/office/officeart/2018/2/layout/IconLabelList"/>
    <dgm:cxn modelId="{F6544AE9-D68B-4E37-900D-6A2A994181D4}" srcId="{1DF883D7-9644-427D-A9D3-EF097A643763}" destId="{742C2FE5-A160-4775-BE8B-322E460F1C26}" srcOrd="2" destOrd="0" parTransId="{5E897C8C-B469-4BEA-BCF5-4A1A7ACF6EF4}" sibTransId="{620868C6-2E7F-46EC-B53A-00CDA2673430}"/>
    <dgm:cxn modelId="{7A281FF7-D8F1-4969-966E-47535EEC8BBC}" type="presParOf" srcId="{A51456A9-69CF-435E-9879-0B3614AE15DA}" destId="{8AD8AA60-59FD-407B-8AF1-990188F74402}" srcOrd="0" destOrd="0" presId="urn:microsoft.com/office/officeart/2018/2/layout/IconLabelList"/>
    <dgm:cxn modelId="{CF91E5A1-1FBC-4F30-B74C-6FFCD4EC6050}" type="presParOf" srcId="{8AD8AA60-59FD-407B-8AF1-990188F74402}" destId="{F8A97536-0C38-4EEB-9820-B1A9D68C5C6F}" srcOrd="0" destOrd="0" presId="urn:microsoft.com/office/officeart/2018/2/layout/IconLabelList"/>
    <dgm:cxn modelId="{F832FFCE-F638-4B56-BE3D-298F8333C815}" type="presParOf" srcId="{8AD8AA60-59FD-407B-8AF1-990188F74402}" destId="{42FC99A4-E495-464E-A81C-4A396FDED763}" srcOrd="1" destOrd="0" presId="urn:microsoft.com/office/officeart/2018/2/layout/IconLabelList"/>
    <dgm:cxn modelId="{B7C7E7FC-05FD-48ED-8113-A0998FDB4982}" type="presParOf" srcId="{8AD8AA60-59FD-407B-8AF1-990188F74402}" destId="{2E7456AF-AD19-4535-AA53-AB403E52461C}" srcOrd="2" destOrd="0" presId="urn:microsoft.com/office/officeart/2018/2/layout/IconLabelList"/>
    <dgm:cxn modelId="{F9EE6FB9-DCEF-4AEE-9CC0-BFBBB05CE0BD}" type="presParOf" srcId="{A51456A9-69CF-435E-9879-0B3614AE15DA}" destId="{52F052DA-B75D-4B27-B2C1-CB07084237C9}" srcOrd="1" destOrd="0" presId="urn:microsoft.com/office/officeart/2018/2/layout/IconLabelList"/>
    <dgm:cxn modelId="{9D9D90E2-AF36-4479-B6B4-B9B36FCDBCAA}" type="presParOf" srcId="{A51456A9-69CF-435E-9879-0B3614AE15DA}" destId="{CF229043-C423-4A47-9200-B3B0F66980E0}" srcOrd="2" destOrd="0" presId="urn:microsoft.com/office/officeart/2018/2/layout/IconLabelList"/>
    <dgm:cxn modelId="{6367E445-BE8A-4DBF-9390-23D79A96A560}" type="presParOf" srcId="{CF229043-C423-4A47-9200-B3B0F66980E0}" destId="{280C7EEC-8210-4033-9F07-3C698AE0E808}" srcOrd="0" destOrd="0" presId="urn:microsoft.com/office/officeart/2018/2/layout/IconLabelList"/>
    <dgm:cxn modelId="{C988B7E3-CB39-457B-A7C4-53E2EFC586C0}" type="presParOf" srcId="{CF229043-C423-4A47-9200-B3B0F66980E0}" destId="{CA61D354-DAFB-416C-8CAC-69476FAB4898}" srcOrd="1" destOrd="0" presId="urn:microsoft.com/office/officeart/2018/2/layout/IconLabelList"/>
    <dgm:cxn modelId="{9225B392-6AA9-4866-95F6-F7542C255F35}" type="presParOf" srcId="{CF229043-C423-4A47-9200-B3B0F66980E0}" destId="{6C43DFBB-B53B-46A3-8200-8A6CE29F2E10}" srcOrd="2" destOrd="0" presId="urn:microsoft.com/office/officeart/2018/2/layout/IconLabelList"/>
    <dgm:cxn modelId="{9F87C994-C258-45CC-A9BD-57C65FAAC3F2}" type="presParOf" srcId="{A51456A9-69CF-435E-9879-0B3614AE15DA}" destId="{753AC605-C0B1-4B4F-8C3C-18ED546DC0B3}" srcOrd="3" destOrd="0" presId="urn:microsoft.com/office/officeart/2018/2/layout/IconLabelList"/>
    <dgm:cxn modelId="{08448086-7DB0-4E6C-9AA5-2FB068312426}" type="presParOf" srcId="{A51456A9-69CF-435E-9879-0B3614AE15DA}" destId="{AF94628E-C211-468D-9710-DE8C4FB4539C}" srcOrd="4" destOrd="0" presId="urn:microsoft.com/office/officeart/2018/2/layout/IconLabelList"/>
    <dgm:cxn modelId="{A95260A6-496C-4B6A-A415-700497BDE061}" type="presParOf" srcId="{AF94628E-C211-468D-9710-DE8C4FB4539C}" destId="{80411C69-38EB-4679-80C1-D130E0F0BD71}" srcOrd="0" destOrd="0" presId="urn:microsoft.com/office/officeart/2018/2/layout/IconLabelList"/>
    <dgm:cxn modelId="{69817453-4ABC-41B3-97EB-BD38DBF8FAE1}" type="presParOf" srcId="{AF94628E-C211-468D-9710-DE8C4FB4539C}" destId="{1D996D28-16E2-45D1-B107-8D53CBEF0AB8}" srcOrd="1" destOrd="0" presId="urn:microsoft.com/office/officeart/2018/2/layout/IconLabelList"/>
    <dgm:cxn modelId="{E78D49DB-3913-44A3-AA04-3FC40A1BB12F}" type="presParOf" srcId="{AF94628E-C211-468D-9710-DE8C4FB4539C}" destId="{50A5A013-E470-436C-882E-B84266999EC3}" srcOrd="2" destOrd="0" presId="urn:microsoft.com/office/officeart/2018/2/layout/IconLabelList"/>
    <dgm:cxn modelId="{8871B02F-D6AC-4B50-BCD3-691E38FBB526}" type="presParOf" srcId="{A51456A9-69CF-435E-9879-0B3614AE15DA}" destId="{1FC66663-2736-43F7-8636-436591B0715C}" srcOrd="5" destOrd="0" presId="urn:microsoft.com/office/officeart/2018/2/layout/IconLabelList"/>
    <dgm:cxn modelId="{440CBFF4-C9D7-40DD-A6C8-40050E2F9064}" type="presParOf" srcId="{A51456A9-69CF-435E-9879-0B3614AE15DA}" destId="{20C5FE2D-D715-4065-AFDC-A9C195069C78}" srcOrd="6" destOrd="0" presId="urn:microsoft.com/office/officeart/2018/2/layout/IconLabelList"/>
    <dgm:cxn modelId="{670862D4-7800-4F3A-9FF1-06256986AC4D}" type="presParOf" srcId="{20C5FE2D-D715-4065-AFDC-A9C195069C78}" destId="{4804F5FB-A54F-4C39-BACF-730BD56592BB}" srcOrd="0" destOrd="0" presId="urn:microsoft.com/office/officeart/2018/2/layout/IconLabelList"/>
    <dgm:cxn modelId="{4D631BB1-B5C5-43EC-A9E4-2B60A962CBEF}" type="presParOf" srcId="{20C5FE2D-D715-4065-AFDC-A9C195069C78}" destId="{8DFD375A-CC1B-4BDD-A118-4A1541D8E912}" srcOrd="1" destOrd="0" presId="urn:microsoft.com/office/officeart/2018/2/layout/IconLabelList"/>
    <dgm:cxn modelId="{F3298328-6D83-4F18-9348-4FC49E54C1E2}" type="presParOf" srcId="{20C5FE2D-D715-4065-AFDC-A9C195069C78}" destId="{F819A50B-D808-4D6A-80A1-F9622D752E29}" srcOrd="2" destOrd="0" presId="urn:microsoft.com/office/officeart/2018/2/layout/IconLabelList"/>
    <dgm:cxn modelId="{7E835E10-D84D-410A-B163-5DEB92907497}" type="presParOf" srcId="{A51456A9-69CF-435E-9879-0B3614AE15DA}" destId="{B72C1EB4-14FB-4B96-9B0E-8401D180FD24}" srcOrd="7" destOrd="0" presId="urn:microsoft.com/office/officeart/2018/2/layout/IconLabelList"/>
    <dgm:cxn modelId="{AD58CC66-68BA-409D-89E4-68F66ADD7F6A}" type="presParOf" srcId="{A51456A9-69CF-435E-9879-0B3614AE15DA}" destId="{A8B3DC66-00DA-49E6-A8BF-8E096199E848}" srcOrd="8" destOrd="0" presId="urn:microsoft.com/office/officeart/2018/2/layout/IconLabelList"/>
    <dgm:cxn modelId="{82CB4997-1D05-41D8-A1AD-B09283331030}" type="presParOf" srcId="{A8B3DC66-00DA-49E6-A8BF-8E096199E848}" destId="{B5AAB804-0C93-42AB-94BD-05919C001682}" srcOrd="0" destOrd="0" presId="urn:microsoft.com/office/officeart/2018/2/layout/IconLabelList"/>
    <dgm:cxn modelId="{E883A837-96AE-4A58-A489-76CF55F9FFD5}" type="presParOf" srcId="{A8B3DC66-00DA-49E6-A8BF-8E096199E848}" destId="{E2227711-C7ED-498B-B23B-59CED8C01E8A}" srcOrd="1" destOrd="0" presId="urn:microsoft.com/office/officeart/2018/2/layout/IconLabelList"/>
    <dgm:cxn modelId="{5F8AE5C0-2CD8-4E61-88E9-E3CEEE5BD490}" type="presParOf" srcId="{A8B3DC66-00DA-49E6-A8BF-8E096199E848}" destId="{728556BE-0E99-4A80-BE09-CDD7E6A567DC}" srcOrd="2" destOrd="0" presId="urn:microsoft.com/office/officeart/2018/2/layout/IconLabel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8B8BD2-251F-4729-8A18-EA3003E064C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F3F5C20-D2A8-4738-9F40-3063B61251DD}">
      <dgm:prSet/>
      <dgm:spPr/>
      <dgm:t>
        <a:bodyPr/>
        <a:lstStyle/>
        <a:p>
          <a:pPr>
            <a:lnSpc>
              <a:spcPct val="100000"/>
            </a:lnSpc>
          </a:pPr>
          <a:r>
            <a:rPr lang="en-US" b="0"/>
            <a:t>Design and develop a timetabling system that eliminates scheduling conflicts and optimize classroom utilization.</a:t>
          </a:r>
          <a:endParaRPr lang="en-US"/>
        </a:p>
      </dgm:t>
    </dgm:pt>
    <dgm:pt modelId="{492B28F2-6653-499E-A79E-1028653F2D8B}" type="parTrans" cxnId="{79F7A531-8E70-4FE1-B158-2F0F913A2504}">
      <dgm:prSet/>
      <dgm:spPr/>
      <dgm:t>
        <a:bodyPr/>
        <a:lstStyle/>
        <a:p>
          <a:endParaRPr lang="en-US"/>
        </a:p>
      </dgm:t>
    </dgm:pt>
    <dgm:pt modelId="{94F5205D-8BF7-4E64-96D3-405602DC57F6}" type="sibTrans" cxnId="{79F7A531-8E70-4FE1-B158-2F0F913A2504}">
      <dgm:prSet/>
      <dgm:spPr/>
      <dgm:t>
        <a:bodyPr/>
        <a:lstStyle/>
        <a:p>
          <a:pPr>
            <a:lnSpc>
              <a:spcPct val="100000"/>
            </a:lnSpc>
          </a:pPr>
          <a:endParaRPr lang="en-US"/>
        </a:p>
      </dgm:t>
    </dgm:pt>
    <dgm:pt modelId="{3AD8FFB5-0F77-42E1-B263-66306535A9CA}">
      <dgm:prSet/>
      <dgm:spPr/>
      <dgm:t>
        <a:bodyPr/>
        <a:lstStyle/>
        <a:p>
          <a:pPr>
            <a:lnSpc>
              <a:spcPct val="100000"/>
            </a:lnSpc>
          </a:pPr>
          <a:r>
            <a:rPr lang="en-US" b="0"/>
            <a:t>Develop a centralized platform accessible by all departmental staff and students.</a:t>
          </a:r>
          <a:endParaRPr lang="en-US"/>
        </a:p>
      </dgm:t>
    </dgm:pt>
    <dgm:pt modelId="{4F29FCA8-3C88-48AC-89CE-445267234E2A}" type="parTrans" cxnId="{C45E91C8-19DA-4587-98E1-F5B3167C41FE}">
      <dgm:prSet/>
      <dgm:spPr/>
      <dgm:t>
        <a:bodyPr/>
        <a:lstStyle/>
        <a:p>
          <a:endParaRPr lang="en-US"/>
        </a:p>
      </dgm:t>
    </dgm:pt>
    <dgm:pt modelId="{2A7FC267-966E-45A0-A45B-2283FF88E86A}" type="sibTrans" cxnId="{C45E91C8-19DA-4587-98E1-F5B3167C41FE}">
      <dgm:prSet/>
      <dgm:spPr/>
      <dgm:t>
        <a:bodyPr/>
        <a:lstStyle/>
        <a:p>
          <a:pPr>
            <a:lnSpc>
              <a:spcPct val="100000"/>
            </a:lnSpc>
          </a:pPr>
          <a:endParaRPr lang="en-US"/>
        </a:p>
      </dgm:t>
    </dgm:pt>
    <dgm:pt modelId="{5A221D9B-2923-4E0B-8AD5-7F8CD1A214AB}">
      <dgm:prSet/>
      <dgm:spPr/>
      <dgm:t>
        <a:bodyPr/>
        <a:lstStyle/>
        <a:p>
          <a:pPr>
            <a:lnSpc>
              <a:spcPct val="100000"/>
            </a:lnSpc>
          </a:pPr>
          <a:r>
            <a:rPr lang="en-US" b="0"/>
            <a:t>Integrate a robust conflict detection and resolution functionality addressing lecture conflicts.</a:t>
          </a:r>
          <a:endParaRPr lang="en-US"/>
        </a:p>
      </dgm:t>
    </dgm:pt>
    <dgm:pt modelId="{E5AC689E-A06F-412D-9292-7C2D6AFAF8A9}" type="parTrans" cxnId="{B47F5127-96C9-4BE5-8EFA-D5EFF3F70F52}">
      <dgm:prSet/>
      <dgm:spPr/>
      <dgm:t>
        <a:bodyPr/>
        <a:lstStyle/>
        <a:p>
          <a:endParaRPr lang="en-US"/>
        </a:p>
      </dgm:t>
    </dgm:pt>
    <dgm:pt modelId="{F4BEDE24-3501-4EC1-B419-0005B73E0E66}" type="sibTrans" cxnId="{B47F5127-96C9-4BE5-8EFA-D5EFF3F70F52}">
      <dgm:prSet/>
      <dgm:spPr/>
      <dgm:t>
        <a:bodyPr/>
        <a:lstStyle/>
        <a:p>
          <a:pPr>
            <a:lnSpc>
              <a:spcPct val="100000"/>
            </a:lnSpc>
          </a:pPr>
          <a:endParaRPr lang="en-US"/>
        </a:p>
      </dgm:t>
    </dgm:pt>
    <dgm:pt modelId="{C31AE885-F628-4B00-878A-F8CDC798EDAE}">
      <dgm:prSet/>
      <dgm:spPr/>
      <dgm:t>
        <a:bodyPr/>
        <a:lstStyle/>
        <a:p>
          <a:pPr>
            <a:lnSpc>
              <a:spcPct val="100000"/>
            </a:lnSpc>
          </a:pPr>
          <a:r>
            <a:rPr lang="en-US" b="0"/>
            <a:t>Incorporate a room availability tracker within the platform.</a:t>
          </a:r>
          <a:endParaRPr lang="en-US"/>
        </a:p>
      </dgm:t>
    </dgm:pt>
    <dgm:pt modelId="{D0EC67ED-2326-47A5-9E8B-208C0B969819}" type="parTrans" cxnId="{418A0C2A-E3F7-4D06-A0F6-8F6545212DDE}">
      <dgm:prSet/>
      <dgm:spPr/>
      <dgm:t>
        <a:bodyPr/>
        <a:lstStyle/>
        <a:p>
          <a:endParaRPr lang="en-US"/>
        </a:p>
      </dgm:t>
    </dgm:pt>
    <dgm:pt modelId="{ED76DB8E-D3BC-439E-8F33-18C9801AE0E9}" type="sibTrans" cxnId="{418A0C2A-E3F7-4D06-A0F6-8F6545212DDE}">
      <dgm:prSet/>
      <dgm:spPr/>
      <dgm:t>
        <a:bodyPr/>
        <a:lstStyle/>
        <a:p>
          <a:endParaRPr lang="en-US"/>
        </a:p>
      </dgm:t>
    </dgm:pt>
    <dgm:pt modelId="{C3A1A5CB-7350-4369-AAFF-15C67C3A01A2}" type="pres">
      <dgm:prSet presAssocID="{8E8B8BD2-251F-4729-8A18-EA3003E064CD}" presName="root" presStyleCnt="0">
        <dgm:presLayoutVars>
          <dgm:dir/>
          <dgm:resizeHandles val="exact"/>
        </dgm:presLayoutVars>
      </dgm:prSet>
      <dgm:spPr/>
    </dgm:pt>
    <dgm:pt modelId="{EF3ABB99-B02D-435B-ACAF-533B30817CC5}" type="pres">
      <dgm:prSet presAssocID="{8E8B8BD2-251F-4729-8A18-EA3003E064CD}" presName="container" presStyleCnt="0">
        <dgm:presLayoutVars>
          <dgm:dir/>
          <dgm:resizeHandles val="exact"/>
        </dgm:presLayoutVars>
      </dgm:prSet>
      <dgm:spPr/>
    </dgm:pt>
    <dgm:pt modelId="{61172F23-A16B-4CC1-BF2E-52F76149E077}" type="pres">
      <dgm:prSet presAssocID="{5F3F5C20-D2A8-4738-9F40-3063B61251DD}" presName="compNode" presStyleCnt="0"/>
      <dgm:spPr/>
    </dgm:pt>
    <dgm:pt modelId="{D724EFF3-1617-493A-84C6-CA8D4A856412}" type="pres">
      <dgm:prSet presAssocID="{5F3F5C20-D2A8-4738-9F40-3063B61251DD}" presName="iconBgRect" presStyleLbl="bgShp" presStyleIdx="0" presStyleCnt="4"/>
      <dgm:spPr/>
    </dgm:pt>
    <dgm:pt modelId="{66A58A2C-C428-4CA4-AD2B-BCA3CDF5AA61}" type="pres">
      <dgm:prSet presAssocID="{5F3F5C20-D2A8-4738-9F40-3063B61251D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assroom"/>
        </a:ext>
      </dgm:extLst>
    </dgm:pt>
    <dgm:pt modelId="{C35EB294-370F-4733-8153-25F58000FA1E}" type="pres">
      <dgm:prSet presAssocID="{5F3F5C20-D2A8-4738-9F40-3063B61251DD}" presName="spaceRect" presStyleCnt="0"/>
      <dgm:spPr/>
    </dgm:pt>
    <dgm:pt modelId="{E089C40B-671F-47B7-83C3-A016825695A6}" type="pres">
      <dgm:prSet presAssocID="{5F3F5C20-D2A8-4738-9F40-3063B61251DD}" presName="textRect" presStyleLbl="revTx" presStyleIdx="0" presStyleCnt="4">
        <dgm:presLayoutVars>
          <dgm:chMax val="1"/>
          <dgm:chPref val="1"/>
        </dgm:presLayoutVars>
      </dgm:prSet>
      <dgm:spPr/>
    </dgm:pt>
    <dgm:pt modelId="{A0416A5F-3DFE-491B-85BE-9BEF7FFBA139}" type="pres">
      <dgm:prSet presAssocID="{94F5205D-8BF7-4E64-96D3-405602DC57F6}" presName="sibTrans" presStyleLbl="sibTrans2D1" presStyleIdx="0" presStyleCnt="0"/>
      <dgm:spPr/>
    </dgm:pt>
    <dgm:pt modelId="{EB6C4A21-38FA-4C25-9389-AF5275DB6CD6}" type="pres">
      <dgm:prSet presAssocID="{3AD8FFB5-0F77-42E1-B263-66306535A9CA}" presName="compNode" presStyleCnt="0"/>
      <dgm:spPr/>
    </dgm:pt>
    <dgm:pt modelId="{FE2EAA74-3C9F-48E9-93FF-20841144FCD2}" type="pres">
      <dgm:prSet presAssocID="{3AD8FFB5-0F77-42E1-B263-66306535A9CA}" presName="iconBgRect" presStyleLbl="bgShp" presStyleIdx="1" presStyleCnt="4"/>
      <dgm:spPr/>
    </dgm:pt>
    <dgm:pt modelId="{6E174787-0516-440F-8F10-4D06CF4D0108}" type="pres">
      <dgm:prSet presAssocID="{3AD8FFB5-0F77-42E1-B263-66306535A9C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ocial Network"/>
        </a:ext>
      </dgm:extLst>
    </dgm:pt>
    <dgm:pt modelId="{B3C3D3DD-337C-4068-ABA4-0F73A89B94A8}" type="pres">
      <dgm:prSet presAssocID="{3AD8FFB5-0F77-42E1-B263-66306535A9CA}" presName="spaceRect" presStyleCnt="0"/>
      <dgm:spPr/>
    </dgm:pt>
    <dgm:pt modelId="{0BB1813F-F1E2-4AA0-A402-A6D027B26277}" type="pres">
      <dgm:prSet presAssocID="{3AD8FFB5-0F77-42E1-B263-66306535A9CA}" presName="textRect" presStyleLbl="revTx" presStyleIdx="1" presStyleCnt="4">
        <dgm:presLayoutVars>
          <dgm:chMax val="1"/>
          <dgm:chPref val="1"/>
        </dgm:presLayoutVars>
      </dgm:prSet>
      <dgm:spPr/>
    </dgm:pt>
    <dgm:pt modelId="{848D83CC-8A96-4E7D-9745-31DDFFEEFECF}" type="pres">
      <dgm:prSet presAssocID="{2A7FC267-966E-45A0-A45B-2283FF88E86A}" presName="sibTrans" presStyleLbl="sibTrans2D1" presStyleIdx="0" presStyleCnt="0"/>
      <dgm:spPr/>
    </dgm:pt>
    <dgm:pt modelId="{87ECF31D-4490-4F9A-9287-8662269BE8D9}" type="pres">
      <dgm:prSet presAssocID="{5A221D9B-2923-4E0B-8AD5-7F8CD1A214AB}" presName="compNode" presStyleCnt="0"/>
      <dgm:spPr/>
    </dgm:pt>
    <dgm:pt modelId="{979EA7F5-7D70-4EC3-9C98-FD3F814BD021}" type="pres">
      <dgm:prSet presAssocID="{5A221D9B-2923-4E0B-8AD5-7F8CD1A214AB}" presName="iconBgRect" presStyleLbl="bgShp" presStyleIdx="2" presStyleCnt="4"/>
      <dgm:spPr/>
    </dgm:pt>
    <dgm:pt modelId="{CBB476D5-610C-406D-8D0F-6906AC8ADE7E}" type="pres">
      <dgm:prSet presAssocID="{5A221D9B-2923-4E0B-8AD5-7F8CD1A214A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hake"/>
        </a:ext>
      </dgm:extLst>
    </dgm:pt>
    <dgm:pt modelId="{2A90B4F0-3F97-4C0D-AE95-33EFC1A44D9A}" type="pres">
      <dgm:prSet presAssocID="{5A221D9B-2923-4E0B-8AD5-7F8CD1A214AB}" presName="spaceRect" presStyleCnt="0"/>
      <dgm:spPr/>
    </dgm:pt>
    <dgm:pt modelId="{E6616650-90C2-42D1-9E3F-60A8080BBFBB}" type="pres">
      <dgm:prSet presAssocID="{5A221D9B-2923-4E0B-8AD5-7F8CD1A214AB}" presName="textRect" presStyleLbl="revTx" presStyleIdx="2" presStyleCnt="4">
        <dgm:presLayoutVars>
          <dgm:chMax val="1"/>
          <dgm:chPref val="1"/>
        </dgm:presLayoutVars>
      </dgm:prSet>
      <dgm:spPr/>
    </dgm:pt>
    <dgm:pt modelId="{626F8AAC-832D-47CE-A820-69B920FD0087}" type="pres">
      <dgm:prSet presAssocID="{F4BEDE24-3501-4EC1-B419-0005B73E0E66}" presName="sibTrans" presStyleLbl="sibTrans2D1" presStyleIdx="0" presStyleCnt="0"/>
      <dgm:spPr/>
    </dgm:pt>
    <dgm:pt modelId="{D5DA5158-C5E6-46C9-AB67-4D7192D51DD8}" type="pres">
      <dgm:prSet presAssocID="{C31AE885-F628-4B00-878A-F8CDC798EDAE}" presName="compNode" presStyleCnt="0"/>
      <dgm:spPr/>
    </dgm:pt>
    <dgm:pt modelId="{7C7534BB-FE8D-42D9-9F13-7BF4AC937D70}" type="pres">
      <dgm:prSet presAssocID="{C31AE885-F628-4B00-878A-F8CDC798EDAE}" presName="iconBgRect" presStyleLbl="bgShp" presStyleIdx="3" presStyleCnt="4"/>
      <dgm:spPr/>
    </dgm:pt>
    <dgm:pt modelId="{6A77EEDC-5A0E-406F-8B42-403C24C2A323}" type="pres">
      <dgm:prSet presAssocID="{C31AE885-F628-4B00-878A-F8CDC798EDA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ble"/>
        </a:ext>
      </dgm:extLst>
    </dgm:pt>
    <dgm:pt modelId="{80D11CB7-8987-43EF-861D-67EBF65B75F1}" type="pres">
      <dgm:prSet presAssocID="{C31AE885-F628-4B00-878A-F8CDC798EDAE}" presName="spaceRect" presStyleCnt="0"/>
      <dgm:spPr/>
    </dgm:pt>
    <dgm:pt modelId="{E00781BA-316E-42CC-8F00-957B683A3AD8}" type="pres">
      <dgm:prSet presAssocID="{C31AE885-F628-4B00-878A-F8CDC798EDAE}" presName="textRect" presStyleLbl="revTx" presStyleIdx="3" presStyleCnt="4">
        <dgm:presLayoutVars>
          <dgm:chMax val="1"/>
          <dgm:chPref val="1"/>
        </dgm:presLayoutVars>
      </dgm:prSet>
      <dgm:spPr/>
    </dgm:pt>
  </dgm:ptLst>
  <dgm:cxnLst>
    <dgm:cxn modelId="{B47F5127-96C9-4BE5-8EFA-D5EFF3F70F52}" srcId="{8E8B8BD2-251F-4729-8A18-EA3003E064CD}" destId="{5A221D9B-2923-4E0B-8AD5-7F8CD1A214AB}" srcOrd="2" destOrd="0" parTransId="{E5AC689E-A06F-412D-9292-7C2D6AFAF8A9}" sibTransId="{F4BEDE24-3501-4EC1-B419-0005B73E0E66}"/>
    <dgm:cxn modelId="{418A0C2A-E3F7-4D06-A0F6-8F6545212DDE}" srcId="{8E8B8BD2-251F-4729-8A18-EA3003E064CD}" destId="{C31AE885-F628-4B00-878A-F8CDC798EDAE}" srcOrd="3" destOrd="0" parTransId="{D0EC67ED-2326-47A5-9E8B-208C0B969819}" sibTransId="{ED76DB8E-D3BC-439E-8F33-18C9801AE0E9}"/>
    <dgm:cxn modelId="{79F7A531-8E70-4FE1-B158-2F0F913A2504}" srcId="{8E8B8BD2-251F-4729-8A18-EA3003E064CD}" destId="{5F3F5C20-D2A8-4738-9F40-3063B61251DD}" srcOrd="0" destOrd="0" parTransId="{492B28F2-6653-499E-A79E-1028653F2D8B}" sibTransId="{94F5205D-8BF7-4E64-96D3-405602DC57F6}"/>
    <dgm:cxn modelId="{46E8366D-0CC9-43C5-9745-BB1387470D6F}" type="presOf" srcId="{C31AE885-F628-4B00-878A-F8CDC798EDAE}" destId="{E00781BA-316E-42CC-8F00-957B683A3AD8}" srcOrd="0" destOrd="0" presId="urn:microsoft.com/office/officeart/2018/2/layout/IconCircleList"/>
    <dgm:cxn modelId="{545ED258-B768-4E6A-AFAE-8B44F1C937E5}" type="presOf" srcId="{3AD8FFB5-0F77-42E1-B263-66306535A9CA}" destId="{0BB1813F-F1E2-4AA0-A402-A6D027B26277}" srcOrd="0" destOrd="0" presId="urn:microsoft.com/office/officeart/2018/2/layout/IconCircleList"/>
    <dgm:cxn modelId="{F88964A6-5F82-45EB-95DF-BB7B1213DEC0}" type="presOf" srcId="{2A7FC267-966E-45A0-A45B-2283FF88E86A}" destId="{848D83CC-8A96-4E7D-9745-31DDFFEEFECF}" srcOrd="0" destOrd="0" presId="urn:microsoft.com/office/officeart/2018/2/layout/IconCircleList"/>
    <dgm:cxn modelId="{9C43ADA9-102B-4A3A-B49C-7A0FD1AA73AF}" type="presOf" srcId="{5A221D9B-2923-4E0B-8AD5-7F8CD1A214AB}" destId="{E6616650-90C2-42D1-9E3F-60A8080BBFBB}" srcOrd="0" destOrd="0" presId="urn:microsoft.com/office/officeart/2018/2/layout/IconCircleList"/>
    <dgm:cxn modelId="{11CDF9AC-3CB1-4F7A-BA62-51C352AC8388}" type="presOf" srcId="{94F5205D-8BF7-4E64-96D3-405602DC57F6}" destId="{A0416A5F-3DFE-491B-85BE-9BEF7FFBA139}" srcOrd="0" destOrd="0" presId="urn:microsoft.com/office/officeart/2018/2/layout/IconCircleList"/>
    <dgm:cxn modelId="{E26668C2-2258-4666-AE07-0BECB26FD666}" type="presOf" srcId="{8E8B8BD2-251F-4729-8A18-EA3003E064CD}" destId="{C3A1A5CB-7350-4369-AAFF-15C67C3A01A2}" srcOrd="0" destOrd="0" presId="urn:microsoft.com/office/officeart/2018/2/layout/IconCircleList"/>
    <dgm:cxn modelId="{C45E91C8-19DA-4587-98E1-F5B3167C41FE}" srcId="{8E8B8BD2-251F-4729-8A18-EA3003E064CD}" destId="{3AD8FFB5-0F77-42E1-B263-66306535A9CA}" srcOrd="1" destOrd="0" parTransId="{4F29FCA8-3C88-48AC-89CE-445267234E2A}" sibTransId="{2A7FC267-966E-45A0-A45B-2283FF88E86A}"/>
    <dgm:cxn modelId="{ADFE8ECA-C1F1-4D63-BC82-A66BA2A2C75F}" type="presOf" srcId="{5F3F5C20-D2A8-4738-9F40-3063B61251DD}" destId="{E089C40B-671F-47B7-83C3-A016825695A6}" srcOrd="0" destOrd="0" presId="urn:microsoft.com/office/officeart/2018/2/layout/IconCircleList"/>
    <dgm:cxn modelId="{CA8A13D7-533E-44DA-BFF1-2E6375345F16}" type="presOf" srcId="{F4BEDE24-3501-4EC1-B419-0005B73E0E66}" destId="{626F8AAC-832D-47CE-A820-69B920FD0087}" srcOrd="0" destOrd="0" presId="urn:microsoft.com/office/officeart/2018/2/layout/IconCircleList"/>
    <dgm:cxn modelId="{50BE6B92-6BCE-4202-877D-FD96925F6B59}" type="presParOf" srcId="{C3A1A5CB-7350-4369-AAFF-15C67C3A01A2}" destId="{EF3ABB99-B02D-435B-ACAF-533B30817CC5}" srcOrd="0" destOrd="0" presId="urn:microsoft.com/office/officeart/2018/2/layout/IconCircleList"/>
    <dgm:cxn modelId="{7D2415A9-5240-4701-AD93-B27E5F51CC99}" type="presParOf" srcId="{EF3ABB99-B02D-435B-ACAF-533B30817CC5}" destId="{61172F23-A16B-4CC1-BF2E-52F76149E077}" srcOrd="0" destOrd="0" presId="urn:microsoft.com/office/officeart/2018/2/layout/IconCircleList"/>
    <dgm:cxn modelId="{CCC6C5F3-065C-48C9-8B7B-A1824F553FEF}" type="presParOf" srcId="{61172F23-A16B-4CC1-BF2E-52F76149E077}" destId="{D724EFF3-1617-493A-84C6-CA8D4A856412}" srcOrd="0" destOrd="0" presId="urn:microsoft.com/office/officeart/2018/2/layout/IconCircleList"/>
    <dgm:cxn modelId="{B2615745-D242-48A4-A670-7AE519F7CDD8}" type="presParOf" srcId="{61172F23-A16B-4CC1-BF2E-52F76149E077}" destId="{66A58A2C-C428-4CA4-AD2B-BCA3CDF5AA61}" srcOrd="1" destOrd="0" presId="urn:microsoft.com/office/officeart/2018/2/layout/IconCircleList"/>
    <dgm:cxn modelId="{56FD3A66-F4A5-43A4-995C-867AFAFC9A85}" type="presParOf" srcId="{61172F23-A16B-4CC1-BF2E-52F76149E077}" destId="{C35EB294-370F-4733-8153-25F58000FA1E}" srcOrd="2" destOrd="0" presId="urn:microsoft.com/office/officeart/2018/2/layout/IconCircleList"/>
    <dgm:cxn modelId="{10379D21-0133-4C7C-92C7-4AE1F21136E2}" type="presParOf" srcId="{61172F23-A16B-4CC1-BF2E-52F76149E077}" destId="{E089C40B-671F-47B7-83C3-A016825695A6}" srcOrd="3" destOrd="0" presId="urn:microsoft.com/office/officeart/2018/2/layout/IconCircleList"/>
    <dgm:cxn modelId="{CAE637D4-D42C-45BC-8D76-63EA93E3894B}" type="presParOf" srcId="{EF3ABB99-B02D-435B-ACAF-533B30817CC5}" destId="{A0416A5F-3DFE-491B-85BE-9BEF7FFBA139}" srcOrd="1" destOrd="0" presId="urn:microsoft.com/office/officeart/2018/2/layout/IconCircleList"/>
    <dgm:cxn modelId="{3BD56D22-09CB-4331-8B21-B21B560C4F0F}" type="presParOf" srcId="{EF3ABB99-B02D-435B-ACAF-533B30817CC5}" destId="{EB6C4A21-38FA-4C25-9389-AF5275DB6CD6}" srcOrd="2" destOrd="0" presId="urn:microsoft.com/office/officeart/2018/2/layout/IconCircleList"/>
    <dgm:cxn modelId="{5663D017-3C21-4685-AC62-9BA0AB6A9B44}" type="presParOf" srcId="{EB6C4A21-38FA-4C25-9389-AF5275DB6CD6}" destId="{FE2EAA74-3C9F-48E9-93FF-20841144FCD2}" srcOrd="0" destOrd="0" presId="urn:microsoft.com/office/officeart/2018/2/layout/IconCircleList"/>
    <dgm:cxn modelId="{DF1B6AFE-B06F-4E53-9C1A-9FF5316CF1F6}" type="presParOf" srcId="{EB6C4A21-38FA-4C25-9389-AF5275DB6CD6}" destId="{6E174787-0516-440F-8F10-4D06CF4D0108}" srcOrd="1" destOrd="0" presId="urn:microsoft.com/office/officeart/2018/2/layout/IconCircleList"/>
    <dgm:cxn modelId="{0ECCEE59-CC8E-424D-9D41-82649862557D}" type="presParOf" srcId="{EB6C4A21-38FA-4C25-9389-AF5275DB6CD6}" destId="{B3C3D3DD-337C-4068-ABA4-0F73A89B94A8}" srcOrd="2" destOrd="0" presId="urn:microsoft.com/office/officeart/2018/2/layout/IconCircleList"/>
    <dgm:cxn modelId="{78743922-F08D-43DA-A343-A73309C1CA60}" type="presParOf" srcId="{EB6C4A21-38FA-4C25-9389-AF5275DB6CD6}" destId="{0BB1813F-F1E2-4AA0-A402-A6D027B26277}" srcOrd="3" destOrd="0" presId="urn:microsoft.com/office/officeart/2018/2/layout/IconCircleList"/>
    <dgm:cxn modelId="{42F36766-32D3-49A4-936F-EE051FE6E94E}" type="presParOf" srcId="{EF3ABB99-B02D-435B-ACAF-533B30817CC5}" destId="{848D83CC-8A96-4E7D-9745-31DDFFEEFECF}" srcOrd="3" destOrd="0" presId="urn:microsoft.com/office/officeart/2018/2/layout/IconCircleList"/>
    <dgm:cxn modelId="{182B596B-EC3E-46F8-AE5C-5752ABFD0C87}" type="presParOf" srcId="{EF3ABB99-B02D-435B-ACAF-533B30817CC5}" destId="{87ECF31D-4490-4F9A-9287-8662269BE8D9}" srcOrd="4" destOrd="0" presId="urn:microsoft.com/office/officeart/2018/2/layout/IconCircleList"/>
    <dgm:cxn modelId="{F6E14CFB-22DB-4DF2-85E2-61B1B0A15412}" type="presParOf" srcId="{87ECF31D-4490-4F9A-9287-8662269BE8D9}" destId="{979EA7F5-7D70-4EC3-9C98-FD3F814BD021}" srcOrd="0" destOrd="0" presId="urn:microsoft.com/office/officeart/2018/2/layout/IconCircleList"/>
    <dgm:cxn modelId="{CE2A984D-FC4F-4045-9A88-F42915C42ACD}" type="presParOf" srcId="{87ECF31D-4490-4F9A-9287-8662269BE8D9}" destId="{CBB476D5-610C-406D-8D0F-6906AC8ADE7E}" srcOrd="1" destOrd="0" presId="urn:microsoft.com/office/officeart/2018/2/layout/IconCircleList"/>
    <dgm:cxn modelId="{58FA0243-D9D3-42C0-A762-137C57D7F92E}" type="presParOf" srcId="{87ECF31D-4490-4F9A-9287-8662269BE8D9}" destId="{2A90B4F0-3F97-4C0D-AE95-33EFC1A44D9A}" srcOrd="2" destOrd="0" presId="urn:microsoft.com/office/officeart/2018/2/layout/IconCircleList"/>
    <dgm:cxn modelId="{9C0BC13C-4D5C-4DBD-BFD8-E1CE1E113E15}" type="presParOf" srcId="{87ECF31D-4490-4F9A-9287-8662269BE8D9}" destId="{E6616650-90C2-42D1-9E3F-60A8080BBFBB}" srcOrd="3" destOrd="0" presId="urn:microsoft.com/office/officeart/2018/2/layout/IconCircleList"/>
    <dgm:cxn modelId="{2BB7388D-3FF1-4B91-860C-346140A3D484}" type="presParOf" srcId="{EF3ABB99-B02D-435B-ACAF-533B30817CC5}" destId="{626F8AAC-832D-47CE-A820-69B920FD0087}" srcOrd="5" destOrd="0" presId="urn:microsoft.com/office/officeart/2018/2/layout/IconCircleList"/>
    <dgm:cxn modelId="{8CECD486-5B61-468B-9B02-BFC6C02B26C1}" type="presParOf" srcId="{EF3ABB99-B02D-435B-ACAF-533B30817CC5}" destId="{D5DA5158-C5E6-46C9-AB67-4D7192D51DD8}" srcOrd="6" destOrd="0" presId="urn:microsoft.com/office/officeart/2018/2/layout/IconCircleList"/>
    <dgm:cxn modelId="{BFECDA38-051F-44E2-BCDF-8DA9100793EA}" type="presParOf" srcId="{D5DA5158-C5E6-46C9-AB67-4D7192D51DD8}" destId="{7C7534BB-FE8D-42D9-9F13-7BF4AC937D70}" srcOrd="0" destOrd="0" presId="urn:microsoft.com/office/officeart/2018/2/layout/IconCircleList"/>
    <dgm:cxn modelId="{E6A04364-91DD-4D0E-89BB-BEDB70BD8A6B}" type="presParOf" srcId="{D5DA5158-C5E6-46C9-AB67-4D7192D51DD8}" destId="{6A77EEDC-5A0E-406F-8B42-403C24C2A323}" srcOrd="1" destOrd="0" presId="urn:microsoft.com/office/officeart/2018/2/layout/IconCircleList"/>
    <dgm:cxn modelId="{A61115E1-223E-4DCE-8A11-7581A534FB0A}" type="presParOf" srcId="{D5DA5158-C5E6-46C9-AB67-4D7192D51DD8}" destId="{80D11CB7-8987-43EF-861D-67EBF65B75F1}" srcOrd="2" destOrd="0" presId="urn:microsoft.com/office/officeart/2018/2/layout/IconCircleList"/>
    <dgm:cxn modelId="{E9211A84-6D2D-4852-8DAB-0A5FE98D9AC1}" type="presParOf" srcId="{D5DA5158-C5E6-46C9-AB67-4D7192D51DD8}" destId="{E00781BA-316E-42CC-8F00-957B683A3AD8}" srcOrd="3" destOrd="0" presId="urn:microsoft.com/office/officeart/2018/2/layout/IconCircle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06B325-98A2-4381-A7DE-C9ECD64CF11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AE3F221-E9E8-48A5-AF18-8A15093D3897}">
      <dgm:prSet/>
      <dgm:spPr/>
      <dgm:t>
        <a:bodyPr/>
        <a:lstStyle/>
        <a:p>
          <a:pPr>
            <a:lnSpc>
              <a:spcPct val="100000"/>
            </a:lnSpc>
          </a:pPr>
          <a:r>
            <a:rPr lang="en-US" b="0" dirty="0"/>
            <a:t>From physical interviews with a </a:t>
          </a:r>
          <a:r>
            <a:rPr lang="en-US" b="0" dirty="0" err="1"/>
            <a:t>timetabler</a:t>
          </a:r>
          <a:r>
            <a:rPr lang="en-US" b="0" dirty="0"/>
            <a:t>, got insights on the process of timetable generation and management, how conflicts are currently detected and issues with it and issues to note when developing such a system.</a:t>
          </a:r>
          <a:endParaRPr lang="en-US" dirty="0"/>
        </a:p>
      </dgm:t>
    </dgm:pt>
    <dgm:pt modelId="{482C0648-02E8-44F9-AA1B-12D6F8D96BED}" type="parTrans" cxnId="{64EAD439-6E98-4D37-B9F7-4903D1694031}">
      <dgm:prSet/>
      <dgm:spPr/>
      <dgm:t>
        <a:bodyPr/>
        <a:lstStyle/>
        <a:p>
          <a:endParaRPr lang="en-US"/>
        </a:p>
      </dgm:t>
    </dgm:pt>
    <dgm:pt modelId="{F3D8B1DC-BACE-40BA-B50A-4E72612FEA72}" type="sibTrans" cxnId="{64EAD439-6E98-4D37-B9F7-4903D1694031}">
      <dgm:prSet/>
      <dgm:spPr/>
      <dgm:t>
        <a:bodyPr/>
        <a:lstStyle/>
        <a:p>
          <a:endParaRPr lang="en-US"/>
        </a:p>
      </dgm:t>
    </dgm:pt>
    <dgm:pt modelId="{500A6A10-3316-44FF-A73C-EF2ADC35F861}">
      <dgm:prSet/>
      <dgm:spPr/>
      <dgm:t>
        <a:bodyPr/>
        <a:lstStyle/>
        <a:p>
          <a:pPr>
            <a:lnSpc>
              <a:spcPct val="100000"/>
            </a:lnSpc>
          </a:pPr>
          <a:r>
            <a:rPr lang="en-US" b="0" dirty="0"/>
            <a:t>From physical interviews with students and observations, got insights on the effects of conflicts and how they affect the learning process, different student opinions on how the timetable is availed to them and things they’d like to improve on.</a:t>
          </a:r>
          <a:endParaRPr lang="en-US" dirty="0"/>
        </a:p>
      </dgm:t>
    </dgm:pt>
    <dgm:pt modelId="{1C30300B-DE24-44A2-9379-C51CAFFCE50A}" type="parTrans" cxnId="{9DE977BD-80DA-4FBE-9CC0-8C85A69974E6}">
      <dgm:prSet/>
      <dgm:spPr/>
      <dgm:t>
        <a:bodyPr/>
        <a:lstStyle/>
        <a:p>
          <a:endParaRPr lang="en-US"/>
        </a:p>
      </dgm:t>
    </dgm:pt>
    <dgm:pt modelId="{06D61423-D75C-4D1E-9296-39C29BDA34A4}" type="sibTrans" cxnId="{9DE977BD-80DA-4FBE-9CC0-8C85A69974E6}">
      <dgm:prSet/>
      <dgm:spPr/>
      <dgm:t>
        <a:bodyPr/>
        <a:lstStyle/>
        <a:p>
          <a:endParaRPr lang="en-US"/>
        </a:p>
      </dgm:t>
    </dgm:pt>
    <dgm:pt modelId="{09F5C593-59BA-42A0-BDDC-E46FD888446F}" type="pres">
      <dgm:prSet presAssocID="{7606B325-98A2-4381-A7DE-C9ECD64CF111}" presName="root" presStyleCnt="0">
        <dgm:presLayoutVars>
          <dgm:dir/>
          <dgm:resizeHandles val="exact"/>
        </dgm:presLayoutVars>
      </dgm:prSet>
      <dgm:spPr/>
    </dgm:pt>
    <dgm:pt modelId="{FCED5138-009C-4992-A42A-A104C56D45E5}" type="pres">
      <dgm:prSet presAssocID="{0AE3F221-E9E8-48A5-AF18-8A15093D3897}" presName="compNode" presStyleCnt="0"/>
      <dgm:spPr/>
    </dgm:pt>
    <dgm:pt modelId="{C01A5B54-29D4-43AA-9317-3C5FBC4D7206}" type="pres">
      <dgm:prSet presAssocID="{0AE3F221-E9E8-48A5-AF18-8A15093D3897}" presName="bgRect" presStyleLbl="bgShp" presStyleIdx="0" presStyleCnt="2"/>
      <dgm:spPr/>
    </dgm:pt>
    <dgm:pt modelId="{6DDE15FB-0D74-4CE2-B38B-4C2E4B975A6C}" type="pres">
      <dgm:prSet presAssocID="{0AE3F221-E9E8-48A5-AF18-8A15093D389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E8B198B2-4826-4FCB-8604-44DFBB9ED646}" type="pres">
      <dgm:prSet presAssocID="{0AE3F221-E9E8-48A5-AF18-8A15093D3897}" presName="spaceRect" presStyleCnt="0"/>
      <dgm:spPr/>
    </dgm:pt>
    <dgm:pt modelId="{21CA0C0E-9521-4DDB-8F78-1DF1DA74C901}" type="pres">
      <dgm:prSet presAssocID="{0AE3F221-E9E8-48A5-AF18-8A15093D3897}" presName="parTx" presStyleLbl="revTx" presStyleIdx="0" presStyleCnt="2">
        <dgm:presLayoutVars>
          <dgm:chMax val="0"/>
          <dgm:chPref val="0"/>
        </dgm:presLayoutVars>
      </dgm:prSet>
      <dgm:spPr/>
    </dgm:pt>
    <dgm:pt modelId="{9D87B8A6-2E52-4D47-9682-CF32D11456EA}" type="pres">
      <dgm:prSet presAssocID="{F3D8B1DC-BACE-40BA-B50A-4E72612FEA72}" presName="sibTrans" presStyleCnt="0"/>
      <dgm:spPr/>
    </dgm:pt>
    <dgm:pt modelId="{8FDFE502-1F40-43E0-A38C-3649CC11D0B6}" type="pres">
      <dgm:prSet presAssocID="{500A6A10-3316-44FF-A73C-EF2ADC35F861}" presName="compNode" presStyleCnt="0"/>
      <dgm:spPr/>
    </dgm:pt>
    <dgm:pt modelId="{9CB0A5A5-537E-4F8C-A554-922E58C86B84}" type="pres">
      <dgm:prSet presAssocID="{500A6A10-3316-44FF-A73C-EF2ADC35F861}" presName="bgRect" presStyleLbl="bgShp" presStyleIdx="1" presStyleCnt="2"/>
      <dgm:spPr/>
    </dgm:pt>
    <dgm:pt modelId="{F7EEF269-AE21-4F0A-9937-0964BF49A026}" type="pres">
      <dgm:prSet presAssocID="{500A6A10-3316-44FF-A73C-EF2ADC35F86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ssroom"/>
        </a:ext>
      </dgm:extLst>
    </dgm:pt>
    <dgm:pt modelId="{B16C520D-816C-4DAF-9D34-391C0A374112}" type="pres">
      <dgm:prSet presAssocID="{500A6A10-3316-44FF-A73C-EF2ADC35F861}" presName="spaceRect" presStyleCnt="0"/>
      <dgm:spPr/>
    </dgm:pt>
    <dgm:pt modelId="{F08AF36D-621E-465D-ABF2-D72CE9EB6360}" type="pres">
      <dgm:prSet presAssocID="{500A6A10-3316-44FF-A73C-EF2ADC35F861}" presName="parTx" presStyleLbl="revTx" presStyleIdx="1" presStyleCnt="2">
        <dgm:presLayoutVars>
          <dgm:chMax val="0"/>
          <dgm:chPref val="0"/>
        </dgm:presLayoutVars>
      </dgm:prSet>
      <dgm:spPr/>
    </dgm:pt>
  </dgm:ptLst>
  <dgm:cxnLst>
    <dgm:cxn modelId="{64EAD439-6E98-4D37-B9F7-4903D1694031}" srcId="{7606B325-98A2-4381-A7DE-C9ECD64CF111}" destId="{0AE3F221-E9E8-48A5-AF18-8A15093D3897}" srcOrd="0" destOrd="0" parTransId="{482C0648-02E8-44F9-AA1B-12D6F8D96BED}" sibTransId="{F3D8B1DC-BACE-40BA-B50A-4E72612FEA72}"/>
    <dgm:cxn modelId="{5F3DF08C-B3D2-42F1-856B-9A6E3EDAC843}" type="presOf" srcId="{0AE3F221-E9E8-48A5-AF18-8A15093D3897}" destId="{21CA0C0E-9521-4DDB-8F78-1DF1DA74C901}" srcOrd="0" destOrd="0" presId="urn:microsoft.com/office/officeart/2018/2/layout/IconVerticalSolidList"/>
    <dgm:cxn modelId="{9DE977BD-80DA-4FBE-9CC0-8C85A69974E6}" srcId="{7606B325-98A2-4381-A7DE-C9ECD64CF111}" destId="{500A6A10-3316-44FF-A73C-EF2ADC35F861}" srcOrd="1" destOrd="0" parTransId="{1C30300B-DE24-44A2-9379-C51CAFFCE50A}" sibTransId="{06D61423-D75C-4D1E-9296-39C29BDA34A4}"/>
    <dgm:cxn modelId="{EE9DA4CF-2F56-4135-A0A6-086CE938251F}" type="presOf" srcId="{7606B325-98A2-4381-A7DE-C9ECD64CF111}" destId="{09F5C593-59BA-42A0-BDDC-E46FD888446F}" srcOrd="0" destOrd="0" presId="urn:microsoft.com/office/officeart/2018/2/layout/IconVerticalSolidList"/>
    <dgm:cxn modelId="{6B2F68E6-CED3-4AAD-8EB0-AC41EF728A1C}" type="presOf" srcId="{500A6A10-3316-44FF-A73C-EF2ADC35F861}" destId="{F08AF36D-621E-465D-ABF2-D72CE9EB6360}" srcOrd="0" destOrd="0" presId="urn:microsoft.com/office/officeart/2018/2/layout/IconVerticalSolidList"/>
    <dgm:cxn modelId="{EAC173D8-2D45-43A6-9A15-041ECF363AAC}" type="presParOf" srcId="{09F5C593-59BA-42A0-BDDC-E46FD888446F}" destId="{FCED5138-009C-4992-A42A-A104C56D45E5}" srcOrd="0" destOrd="0" presId="urn:microsoft.com/office/officeart/2018/2/layout/IconVerticalSolidList"/>
    <dgm:cxn modelId="{1AECE44B-6A67-4113-B02E-11999DCA6C69}" type="presParOf" srcId="{FCED5138-009C-4992-A42A-A104C56D45E5}" destId="{C01A5B54-29D4-43AA-9317-3C5FBC4D7206}" srcOrd="0" destOrd="0" presId="urn:microsoft.com/office/officeart/2018/2/layout/IconVerticalSolidList"/>
    <dgm:cxn modelId="{90C366A1-4149-44E8-AB94-6CDF0001DA64}" type="presParOf" srcId="{FCED5138-009C-4992-A42A-A104C56D45E5}" destId="{6DDE15FB-0D74-4CE2-B38B-4C2E4B975A6C}" srcOrd="1" destOrd="0" presId="urn:microsoft.com/office/officeart/2018/2/layout/IconVerticalSolidList"/>
    <dgm:cxn modelId="{520CBA7B-C88F-4BAE-A750-729F5061E9FD}" type="presParOf" srcId="{FCED5138-009C-4992-A42A-A104C56D45E5}" destId="{E8B198B2-4826-4FCB-8604-44DFBB9ED646}" srcOrd="2" destOrd="0" presId="urn:microsoft.com/office/officeart/2018/2/layout/IconVerticalSolidList"/>
    <dgm:cxn modelId="{D9B4E902-C240-4F65-ABBC-BE4D11623C66}" type="presParOf" srcId="{FCED5138-009C-4992-A42A-A104C56D45E5}" destId="{21CA0C0E-9521-4DDB-8F78-1DF1DA74C901}" srcOrd="3" destOrd="0" presId="urn:microsoft.com/office/officeart/2018/2/layout/IconVerticalSolidList"/>
    <dgm:cxn modelId="{498CA95E-9404-4A01-9562-9706440DF0B5}" type="presParOf" srcId="{09F5C593-59BA-42A0-BDDC-E46FD888446F}" destId="{9D87B8A6-2E52-4D47-9682-CF32D11456EA}" srcOrd="1" destOrd="0" presId="urn:microsoft.com/office/officeart/2018/2/layout/IconVerticalSolidList"/>
    <dgm:cxn modelId="{2405F803-D944-48FB-9963-3ED70C42B21C}" type="presParOf" srcId="{09F5C593-59BA-42A0-BDDC-E46FD888446F}" destId="{8FDFE502-1F40-43E0-A38C-3649CC11D0B6}" srcOrd="2" destOrd="0" presId="urn:microsoft.com/office/officeart/2018/2/layout/IconVerticalSolidList"/>
    <dgm:cxn modelId="{47F1F5E1-3C60-41F1-9796-8A67051A3473}" type="presParOf" srcId="{8FDFE502-1F40-43E0-A38C-3649CC11D0B6}" destId="{9CB0A5A5-537E-4F8C-A554-922E58C86B84}" srcOrd="0" destOrd="0" presId="urn:microsoft.com/office/officeart/2018/2/layout/IconVerticalSolidList"/>
    <dgm:cxn modelId="{A0865814-12D5-4C59-A78A-13079486AD9C}" type="presParOf" srcId="{8FDFE502-1F40-43E0-A38C-3649CC11D0B6}" destId="{F7EEF269-AE21-4F0A-9937-0964BF49A026}" srcOrd="1" destOrd="0" presId="urn:microsoft.com/office/officeart/2018/2/layout/IconVerticalSolidList"/>
    <dgm:cxn modelId="{228C3762-B266-47D9-AFCB-33ED8FE5EF41}" type="presParOf" srcId="{8FDFE502-1F40-43E0-A38C-3649CC11D0B6}" destId="{B16C520D-816C-4DAF-9D34-391C0A374112}" srcOrd="2" destOrd="0" presId="urn:microsoft.com/office/officeart/2018/2/layout/IconVerticalSolidList"/>
    <dgm:cxn modelId="{1918C528-3E4D-4B81-BF55-A98DEF6584FC}" type="presParOf" srcId="{8FDFE502-1F40-43E0-A38C-3649CC11D0B6}" destId="{F08AF36D-621E-465D-ABF2-D72CE9EB6360}"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A97536-0C38-4EEB-9820-B1A9D68C5C6F}">
      <dsp:nvSpPr>
        <dsp:cNvPr id="0" name=""/>
        <dsp:cNvSpPr/>
      </dsp:nvSpPr>
      <dsp:spPr>
        <a:xfrm>
          <a:off x="412647" y="960921"/>
          <a:ext cx="672363" cy="6723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7456AF-AD19-4535-AA53-AB403E52461C}">
      <dsp:nvSpPr>
        <dsp:cNvPr id="0" name=""/>
        <dsp:cNvSpPr/>
      </dsp:nvSpPr>
      <dsp:spPr>
        <a:xfrm>
          <a:off x="1759" y="1857462"/>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b="0" kern="1200"/>
            <a:t>Project Overview</a:t>
          </a:r>
          <a:endParaRPr lang="en-US" sz="1900" kern="1200"/>
        </a:p>
      </dsp:txBody>
      <dsp:txXfrm>
        <a:off x="1759" y="1857462"/>
        <a:ext cx="1494140" cy="597656"/>
      </dsp:txXfrm>
    </dsp:sp>
    <dsp:sp modelId="{280C7EEC-8210-4033-9F07-3C698AE0E808}">
      <dsp:nvSpPr>
        <dsp:cNvPr id="0" name=""/>
        <dsp:cNvSpPr/>
      </dsp:nvSpPr>
      <dsp:spPr>
        <a:xfrm>
          <a:off x="2168263" y="960921"/>
          <a:ext cx="672363" cy="6723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43DFBB-B53B-46A3-8200-8A6CE29F2E10}">
      <dsp:nvSpPr>
        <dsp:cNvPr id="0" name=""/>
        <dsp:cNvSpPr/>
      </dsp:nvSpPr>
      <dsp:spPr>
        <a:xfrm>
          <a:off x="1757374" y="1857462"/>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b="0" kern="1200"/>
            <a:t>Objectives</a:t>
          </a:r>
          <a:endParaRPr lang="en-US" sz="1900" kern="1200"/>
        </a:p>
      </dsp:txBody>
      <dsp:txXfrm>
        <a:off x="1757374" y="1857462"/>
        <a:ext cx="1494140" cy="597656"/>
      </dsp:txXfrm>
    </dsp:sp>
    <dsp:sp modelId="{80411C69-38EB-4679-80C1-D130E0F0BD71}">
      <dsp:nvSpPr>
        <dsp:cNvPr id="0" name=""/>
        <dsp:cNvSpPr/>
      </dsp:nvSpPr>
      <dsp:spPr>
        <a:xfrm>
          <a:off x="3923878" y="960921"/>
          <a:ext cx="672363" cy="6723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A5A013-E470-436C-882E-B84266999EC3}">
      <dsp:nvSpPr>
        <dsp:cNvPr id="0" name=""/>
        <dsp:cNvSpPr/>
      </dsp:nvSpPr>
      <dsp:spPr>
        <a:xfrm>
          <a:off x="3512989" y="1857462"/>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b="0" kern="1200"/>
            <a:t>Data Collection</a:t>
          </a:r>
          <a:endParaRPr lang="en-US" sz="1900" kern="1200"/>
        </a:p>
      </dsp:txBody>
      <dsp:txXfrm>
        <a:off x="3512989" y="1857462"/>
        <a:ext cx="1494140" cy="597656"/>
      </dsp:txXfrm>
    </dsp:sp>
    <dsp:sp modelId="{4804F5FB-A54F-4C39-BACF-730BD56592BB}">
      <dsp:nvSpPr>
        <dsp:cNvPr id="0" name=""/>
        <dsp:cNvSpPr/>
      </dsp:nvSpPr>
      <dsp:spPr>
        <a:xfrm>
          <a:off x="5679493" y="960921"/>
          <a:ext cx="672363" cy="6723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19A50B-D808-4D6A-80A1-F9622D752E29}">
      <dsp:nvSpPr>
        <dsp:cNvPr id="0" name=""/>
        <dsp:cNvSpPr/>
      </dsp:nvSpPr>
      <dsp:spPr>
        <a:xfrm>
          <a:off x="5268604" y="1857462"/>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b="0" kern="1200"/>
            <a:t>Data Analysis</a:t>
          </a:r>
          <a:endParaRPr lang="en-US" sz="1900" kern="1200"/>
        </a:p>
      </dsp:txBody>
      <dsp:txXfrm>
        <a:off x="5268604" y="1857462"/>
        <a:ext cx="1494140" cy="597656"/>
      </dsp:txXfrm>
    </dsp:sp>
    <dsp:sp modelId="{B5AAB804-0C93-42AB-94BD-05919C001682}">
      <dsp:nvSpPr>
        <dsp:cNvPr id="0" name=""/>
        <dsp:cNvSpPr/>
      </dsp:nvSpPr>
      <dsp:spPr>
        <a:xfrm>
          <a:off x="7435108" y="960921"/>
          <a:ext cx="672363" cy="67236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8556BE-0E99-4A80-BE09-CDD7E6A567DC}">
      <dsp:nvSpPr>
        <dsp:cNvPr id="0" name=""/>
        <dsp:cNvSpPr/>
      </dsp:nvSpPr>
      <dsp:spPr>
        <a:xfrm>
          <a:off x="7024220" y="1857462"/>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b="0" kern="1200"/>
            <a:t>Module Presentation</a:t>
          </a:r>
          <a:endParaRPr lang="en-US" sz="1900" kern="1200"/>
        </a:p>
      </dsp:txBody>
      <dsp:txXfrm>
        <a:off x="7024220" y="1857462"/>
        <a:ext cx="1494140" cy="597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4EFF3-1617-493A-84C6-CA8D4A856412}">
      <dsp:nvSpPr>
        <dsp:cNvPr id="0" name=""/>
        <dsp:cNvSpPr/>
      </dsp:nvSpPr>
      <dsp:spPr>
        <a:xfrm>
          <a:off x="84221" y="311997"/>
          <a:ext cx="1105659" cy="110565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A58A2C-C428-4CA4-AD2B-BCA3CDF5AA61}">
      <dsp:nvSpPr>
        <dsp:cNvPr id="0" name=""/>
        <dsp:cNvSpPr/>
      </dsp:nvSpPr>
      <dsp:spPr>
        <a:xfrm>
          <a:off x="316409" y="544185"/>
          <a:ext cx="641282" cy="6412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89C40B-671F-47B7-83C3-A016825695A6}">
      <dsp:nvSpPr>
        <dsp:cNvPr id="0" name=""/>
        <dsp:cNvSpPr/>
      </dsp:nvSpPr>
      <dsp:spPr>
        <a:xfrm>
          <a:off x="1426807" y="311997"/>
          <a:ext cx="2606197" cy="1105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0" kern="1200"/>
            <a:t>Design and develop a timetabling system that eliminates scheduling conflicts and optimize classroom utilization.</a:t>
          </a:r>
          <a:endParaRPr lang="en-US" sz="1400" kern="1200"/>
        </a:p>
      </dsp:txBody>
      <dsp:txXfrm>
        <a:off x="1426807" y="311997"/>
        <a:ext cx="2606197" cy="1105659"/>
      </dsp:txXfrm>
    </dsp:sp>
    <dsp:sp modelId="{FE2EAA74-3C9F-48E9-93FF-20841144FCD2}">
      <dsp:nvSpPr>
        <dsp:cNvPr id="0" name=""/>
        <dsp:cNvSpPr/>
      </dsp:nvSpPr>
      <dsp:spPr>
        <a:xfrm>
          <a:off x="4487115" y="311997"/>
          <a:ext cx="1105659" cy="110565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174787-0516-440F-8F10-4D06CF4D0108}">
      <dsp:nvSpPr>
        <dsp:cNvPr id="0" name=""/>
        <dsp:cNvSpPr/>
      </dsp:nvSpPr>
      <dsp:spPr>
        <a:xfrm>
          <a:off x="4719303" y="544185"/>
          <a:ext cx="641282" cy="6412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B1813F-F1E2-4AA0-A402-A6D027B26277}">
      <dsp:nvSpPr>
        <dsp:cNvPr id="0" name=""/>
        <dsp:cNvSpPr/>
      </dsp:nvSpPr>
      <dsp:spPr>
        <a:xfrm>
          <a:off x="5829701" y="311997"/>
          <a:ext cx="2606197" cy="1105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0" kern="1200"/>
            <a:t>Develop a centralized platform accessible by all departmental staff and students.</a:t>
          </a:r>
          <a:endParaRPr lang="en-US" sz="1400" kern="1200"/>
        </a:p>
      </dsp:txBody>
      <dsp:txXfrm>
        <a:off x="5829701" y="311997"/>
        <a:ext cx="2606197" cy="1105659"/>
      </dsp:txXfrm>
    </dsp:sp>
    <dsp:sp modelId="{979EA7F5-7D70-4EC3-9C98-FD3F814BD021}">
      <dsp:nvSpPr>
        <dsp:cNvPr id="0" name=""/>
        <dsp:cNvSpPr/>
      </dsp:nvSpPr>
      <dsp:spPr>
        <a:xfrm>
          <a:off x="84221" y="1998383"/>
          <a:ext cx="1105659" cy="110565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B476D5-610C-406D-8D0F-6906AC8ADE7E}">
      <dsp:nvSpPr>
        <dsp:cNvPr id="0" name=""/>
        <dsp:cNvSpPr/>
      </dsp:nvSpPr>
      <dsp:spPr>
        <a:xfrm>
          <a:off x="316409" y="2230571"/>
          <a:ext cx="641282" cy="6412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616650-90C2-42D1-9E3F-60A8080BBFBB}">
      <dsp:nvSpPr>
        <dsp:cNvPr id="0" name=""/>
        <dsp:cNvSpPr/>
      </dsp:nvSpPr>
      <dsp:spPr>
        <a:xfrm>
          <a:off x="1426807" y="1998383"/>
          <a:ext cx="2606197" cy="1105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0" kern="1200"/>
            <a:t>Integrate a robust conflict detection and resolution functionality addressing lecture conflicts.</a:t>
          </a:r>
          <a:endParaRPr lang="en-US" sz="1400" kern="1200"/>
        </a:p>
      </dsp:txBody>
      <dsp:txXfrm>
        <a:off x="1426807" y="1998383"/>
        <a:ext cx="2606197" cy="1105659"/>
      </dsp:txXfrm>
    </dsp:sp>
    <dsp:sp modelId="{7C7534BB-FE8D-42D9-9F13-7BF4AC937D70}">
      <dsp:nvSpPr>
        <dsp:cNvPr id="0" name=""/>
        <dsp:cNvSpPr/>
      </dsp:nvSpPr>
      <dsp:spPr>
        <a:xfrm>
          <a:off x="4487115" y="1998383"/>
          <a:ext cx="1105659" cy="110565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77EEDC-5A0E-406F-8B42-403C24C2A323}">
      <dsp:nvSpPr>
        <dsp:cNvPr id="0" name=""/>
        <dsp:cNvSpPr/>
      </dsp:nvSpPr>
      <dsp:spPr>
        <a:xfrm>
          <a:off x="4719303" y="2230571"/>
          <a:ext cx="641282" cy="6412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0781BA-316E-42CC-8F00-957B683A3AD8}">
      <dsp:nvSpPr>
        <dsp:cNvPr id="0" name=""/>
        <dsp:cNvSpPr/>
      </dsp:nvSpPr>
      <dsp:spPr>
        <a:xfrm>
          <a:off x="5829701" y="1998383"/>
          <a:ext cx="2606197" cy="1105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0" kern="1200"/>
            <a:t>Incorporate a room availability tracker within the platform.</a:t>
          </a:r>
          <a:endParaRPr lang="en-US" sz="1400" kern="1200"/>
        </a:p>
      </dsp:txBody>
      <dsp:txXfrm>
        <a:off x="5829701" y="1998383"/>
        <a:ext cx="2606197" cy="11056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1A5B54-29D4-43AA-9317-3C5FBC4D7206}">
      <dsp:nvSpPr>
        <dsp:cNvPr id="0" name=""/>
        <dsp:cNvSpPr/>
      </dsp:nvSpPr>
      <dsp:spPr>
        <a:xfrm>
          <a:off x="0" y="475504"/>
          <a:ext cx="8520120" cy="8778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DE15FB-0D74-4CE2-B38B-4C2E4B975A6C}">
      <dsp:nvSpPr>
        <dsp:cNvPr id="0" name=""/>
        <dsp:cNvSpPr/>
      </dsp:nvSpPr>
      <dsp:spPr>
        <a:xfrm>
          <a:off x="265551" y="673022"/>
          <a:ext cx="482820" cy="4828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CA0C0E-9521-4DDB-8F78-1DF1DA74C901}">
      <dsp:nvSpPr>
        <dsp:cNvPr id="0" name=""/>
        <dsp:cNvSpPr/>
      </dsp:nvSpPr>
      <dsp:spPr>
        <a:xfrm>
          <a:off x="1013922" y="475504"/>
          <a:ext cx="7506197" cy="877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06" tIns="92906" rIns="92906" bIns="92906" numCol="1" spcCol="1270" anchor="ctr" anchorCtr="0">
          <a:noAutofit/>
        </a:bodyPr>
        <a:lstStyle/>
        <a:p>
          <a:pPr marL="0" lvl="0" indent="0" algn="l" defTabSz="622300">
            <a:lnSpc>
              <a:spcPct val="100000"/>
            </a:lnSpc>
            <a:spcBef>
              <a:spcPct val="0"/>
            </a:spcBef>
            <a:spcAft>
              <a:spcPct val="35000"/>
            </a:spcAft>
            <a:buNone/>
          </a:pPr>
          <a:r>
            <a:rPr lang="en-US" sz="1400" b="0" kern="1200" dirty="0"/>
            <a:t>From physical interviews with a </a:t>
          </a:r>
          <a:r>
            <a:rPr lang="en-US" sz="1400" b="0" kern="1200" dirty="0" err="1"/>
            <a:t>timetabler</a:t>
          </a:r>
          <a:r>
            <a:rPr lang="en-US" sz="1400" b="0" kern="1200" dirty="0"/>
            <a:t>, got insights on the process of timetable generation and management, how conflicts are currently detected and issues with it and issues to note when developing such a system.</a:t>
          </a:r>
          <a:endParaRPr lang="en-US" sz="1400" kern="1200" dirty="0"/>
        </a:p>
      </dsp:txBody>
      <dsp:txXfrm>
        <a:off x="1013922" y="475504"/>
        <a:ext cx="7506197" cy="877854"/>
      </dsp:txXfrm>
    </dsp:sp>
    <dsp:sp modelId="{9CB0A5A5-537E-4F8C-A554-922E58C86B84}">
      <dsp:nvSpPr>
        <dsp:cNvPr id="0" name=""/>
        <dsp:cNvSpPr/>
      </dsp:nvSpPr>
      <dsp:spPr>
        <a:xfrm>
          <a:off x="0" y="1572823"/>
          <a:ext cx="8520120" cy="8778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EEF269-AE21-4F0A-9937-0964BF49A026}">
      <dsp:nvSpPr>
        <dsp:cNvPr id="0" name=""/>
        <dsp:cNvSpPr/>
      </dsp:nvSpPr>
      <dsp:spPr>
        <a:xfrm>
          <a:off x="265551" y="1770340"/>
          <a:ext cx="482820" cy="4828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8AF36D-621E-465D-ABF2-D72CE9EB6360}">
      <dsp:nvSpPr>
        <dsp:cNvPr id="0" name=""/>
        <dsp:cNvSpPr/>
      </dsp:nvSpPr>
      <dsp:spPr>
        <a:xfrm>
          <a:off x="1013922" y="1572823"/>
          <a:ext cx="7506197" cy="877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06" tIns="92906" rIns="92906" bIns="92906" numCol="1" spcCol="1270" anchor="ctr" anchorCtr="0">
          <a:noAutofit/>
        </a:bodyPr>
        <a:lstStyle/>
        <a:p>
          <a:pPr marL="0" lvl="0" indent="0" algn="l" defTabSz="622300">
            <a:lnSpc>
              <a:spcPct val="100000"/>
            </a:lnSpc>
            <a:spcBef>
              <a:spcPct val="0"/>
            </a:spcBef>
            <a:spcAft>
              <a:spcPct val="35000"/>
            </a:spcAft>
            <a:buNone/>
          </a:pPr>
          <a:r>
            <a:rPr lang="en-US" sz="1400" b="0" kern="1200" dirty="0"/>
            <a:t>From physical interviews with students and observations, got insights on the effects of conflicts and how they affect the learning process, different student opinions on how the timetable is availed to them and things they’d like to improve on.</a:t>
          </a:r>
          <a:endParaRPr lang="en-US" sz="1400" kern="1200" dirty="0"/>
        </a:p>
      </dsp:txBody>
      <dsp:txXfrm>
        <a:off x="1013922" y="1572823"/>
        <a:ext cx="7506197" cy="87785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BA9CCBE1-7A24-4043-A910-E24DD1099406}"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25" name="PlaceHolder 2"/>
          <p:cNvSpPr>
            <a:spLocks noGrp="1"/>
          </p:cNvSpPr>
          <p:nvPr>
            <p:ph/>
          </p:nvPr>
        </p:nvSpPr>
        <p:spPr>
          <a:xfrm>
            <a:off x="311760" y="1152360"/>
            <a:ext cx="851976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26" name="PlaceHolder 3"/>
          <p:cNvSpPr>
            <a:spLocks noGrp="1"/>
          </p:cNvSpPr>
          <p:nvPr>
            <p:ph/>
          </p:nvPr>
        </p:nvSpPr>
        <p:spPr>
          <a:xfrm>
            <a:off x="311760" y="2936520"/>
            <a:ext cx="851976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5" name="PlaceHolder 4"/>
          <p:cNvSpPr>
            <a:spLocks noGrp="1"/>
          </p:cNvSpPr>
          <p:nvPr>
            <p:ph type="sldNum" idx="1"/>
          </p:nvPr>
        </p:nvSpPr>
        <p:spPr/>
        <p:txBody>
          <a:bodyPr/>
          <a:p>
            <a:fld id="{46E900E5-B8E4-464B-82EF-7F139ADF4247}"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28" name="PlaceHolder 2"/>
          <p:cNvSpPr>
            <a:spLocks noGrp="1"/>
          </p:cNvSpPr>
          <p:nvPr>
            <p:ph/>
          </p:nvPr>
        </p:nvSpPr>
        <p:spPr>
          <a:xfrm>
            <a:off x="311760" y="1152360"/>
            <a:ext cx="415728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29" name="PlaceHolder 3"/>
          <p:cNvSpPr>
            <a:spLocks noGrp="1"/>
          </p:cNvSpPr>
          <p:nvPr>
            <p:ph/>
          </p:nvPr>
        </p:nvSpPr>
        <p:spPr>
          <a:xfrm>
            <a:off x="4677120" y="1152360"/>
            <a:ext cx="415728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30" name="PlaceHolder 4"/>
          <p:cNvSpPr>
            <a:spLocks noGrp="1"/>
          </p:cNvSpPr>
          <p:nvPr>
            <p:ph/>
          </p:nvPr>
        </p:nvSpPr>
        <p:spPr>
          <a:xfrm>
            <a:off x="311760" y="2936520"/>
            <a:ext cx="415728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31" name="PlaceHolder 5"/>
          <p:cNvSpPr>
            <a:spLocks noGrp="1"/>
          </p:cNvSpPr>
          <p:nvPr>
            <p:ph/>
          </p:nvPr>
        </p:nvSpPr>
        <p:spPr>
          <a:xfrm>
            <a:off x="4677120" y="2936520"/>
            <a:ext cx="415728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7" name="PlaceHolder 6"/>
          <p:cNvSpPr>
            <a:spLocks noGrp="1"/>
          </p:cNvSpPr>
          <p:nvPr>
            <p:ph type="sldNum" idx="1"/>
          </p:nvPr>
        </p:nvSpPr>
        <p:spPr/>
        <p:txBody>
          <a:bodyPr/>
          <a:p>
            <a:fld id="{FC30C6BB-4D8A-4100-B073-70B56CE2F4B2}"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33" name="PlaceHolder 2"/>
          <p:cNvSpPr>
            <a:spLocks noGrp="1"/>
          </p:cNvSpPr>
          <p:nvPr>
            <p:ph/>
          </p:nvPr>
        </p:nvSpPr>
        <p:spPr>
          <a:xfrm>
            <a:off x="311760" y="1152360"/>
            <a:ext cx="274320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34" name="PlaceHolder 3"/>
          <p:cNvSpPr>
            <a:spLocks noGrp="1"/>
          </p:cNvSpPr>
          <p:nvPr>
            <p:ph/>
          </p:nvPr>
        </p:nvSpPr>
        <p:spPr>
          <a:xfrm>
            <a:off x="3192480" y="1152360"/>
            <a:ext cx="274320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35" name="PlaceHolder 4"/>
          <p:cNvSpPr>
            <a:spLocks noGrp="1"/>
          </p:cNvSpPr>
          <p:nvPr>
            <p:ph/>
          </p:nvPr>
        </p:nvSpPr>
        <p:spPr>
          <a:xfrm>
            <a:off x="6073200" y="1152360"/>
            <a:ext cx="274320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36" name="PlaceHolder 5"/>
          <p:cNvSpPr>
            <a:spLocks noGrp="1"/>
          </p:cNvSpPr>
          <p:nvPr>
            <p:ph/>
          </p:nvPr>
        </p:nvSpPr>
        <p:spPr>
          <a:xfrm>
            <a:off x="311760" y="2936520"/>
            <a:ext cx="274320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37" name="PlaceHolder 6"/>
          <p:cNvSpPr>
            <a:spLocks noGrp="1"/>
          </p:cNvSpPr>
          <p:nvPr>
            <p:ph/>
          </p:nvPr>
        </p:nvSpPr>
        <p:spPr>
          <a:xfrm>
            <a:off x="3192480" y="2936520"/>
            <a:ext cx="274320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38" name="PlaceHolder 7"/>
          <p:cNvSpPr>
            <a:spLocks noGrp="1"/>
          </p:cNvSpPr>
          <p:nvPr>
            <p:ph/>
          </p:nvPr>
        </p:nvSpPr>
        <p:spPr>
          <a:xfrm>
            <a:off x="6073200" y="2936520"/>
            <a:ext cx="274320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9" name="PlaceHolder 8"/>
          <p:cNvSpPr>
            <a:spLocks noGrp="1"/>
          </p:cNvSpPr>
          <p:nvPr>
            <p:ph type="sldNum" idx="1"/>
          </p:nvPr>
        </p:nvSpPr>
        <p:spPr/>
        <p:txBody>
          <a:bodyPr/>
          <a:p>
            <a:fld id="{3D0FD65F-4902-45E9-98EE-003396022BE6}"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5E412C2A-5206-4FD8-BE67-E8D8458CB11B}"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43" name="PlaceHolder 2"/>
          <p:cNvSpPr>
            <a:spLocks noGrp="1"/>
          </p:cNvSpPr>
          <p:nvPr>
            <p:ph type="subTitle"/>
          </p:nvPr>
        </p:nvSpPr>
        <p:spPr>
          <a:xfrm>
            <a:off x="311760" y="1152360"/>
            <a:ext cx="8519760" cy="3415680"/>
          </a:xfrm>
          <a:prstGeom prst="rect">
            <a:avLst/>
          </a:prstGeom>
          <a:noFill/>
          <a:ln w="0">
            <a:noFill/>
          </a:ln>
        </p:spPr>
        <p:txBody>
          <a:bodyPr lIns="0" rIns="0" tIns="0" bIns="0" anchor="ctr">
            <a:noAutofit/>
          </a:bodyPr>
          <a:p>
            <a:pPr indent="0" algn="ctr">
              <a:buNone/>
            </a:pPr>
            <a:endParaRPr b="0" lang="en-US" sz="3200" spc="-1" strike="noStrike">
              <a:latin typeface="Arial"/>
            </a:endParaRPr>
          </a:p>
        </p:txBody>
      </p:sp>
      <p:sp>
        <p:nvSpPr>
          <p:cNvPr id="4" name="PlaceHolder 3"/>
          <p:cNvSpPr>
            <a:spLocks noGrp="1"/>
          </p:cNvSpPr>
          <p:nvPr>
            <p:ph type="sldNum" idx="2"/>
          </p:nvPr>
        </p:nvSpPr>
        <p:spPr/>
        <p:txBody>
          <a:bodyPr/>
          <a:p>
            <a:fld id="{91A17AD1-0E06-41DF-8573-D0E12694855A}"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45" name="PlaceHolder 2"/>
          <p:cNvSpPr>
            <a:spLocks noGrp="1"/>
          </p:cNvSpPr>
          <p:nvPr>
            <p:ph/>
          </p:nvPr>
        </p:nvSpPr>
        <p:spPr>
          <a:xfrm>
            <a:off x="311760" y="1152360"/>
            <a:ext cx="8519760" cy="34156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4" name="PlaceHolder 3"/>
          <p:cNvSpPr>
            <a:spLocks noGrp="1"/>
          </p:cNvSpPr>
          <p:nvPr>
            <p:ph type="sldNum" idx="2"/>
          </p:nvPr>
        </p:nvSpPr>
        <p:spPr/>
        <p:txBody>
          <a:bodyPr/>
          <a:p>
            <a:fld id="{967EDF48-2B95-454A-AC1D-7CDBCDD8ACCC}"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47" name="PlaceHolder 2"/>
          <p:cNvSpPr>
            <a:spLocks noGrp="1"/>
          </p:cNvSpPr>
          <p:nvPr>
            <p:ph/>
          </p:nvPr>
        </p:nvSpPr>
        <p:spPr>
          <a:xfrm>
            <a:off x="311760" y="1152360"/>
            <a:ext cx="4157280" cy="34156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48" name="PlaceHolder 3"/>
          <p:cNvSpPr>
            <a:spLocks noGrp="1"/>
          </p:cNvSpPr>
          <p:nvPr>
            <p:ph/>
          </p:nvPr>
        </p:nvSpPr>
        <p:spPr>
          <a:xfrm>
            <a:off x="4677120" y="1152360"/>
            <a:ext cx="4157280" cy="34156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5" name="PlaceHolder 4"/>
          <p:cNvSpPr>
            <a:spLocks noGrp="1"/>
          </p:cNvSpPr>
          <p:nvPr>
            <p:ph type="sldNum" idx="2"/>
          </p:nvPr>
        </p:nvSpPr>
        <p:spPr/>
        <p:txBody>
          <a:bodyPr/>
          <a:p>
            <a:fld id="{096B5395-3F91-4304-8AAE-1A440EE0F489}"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3" name="PlaceHolder 2"/>
          <p:cNvSpPr>
            <a:spLocks noGrp="1"/>
          </p:cNvSpPr>
          <p:nvPr>
            <p:ph type="sldNum" idx="2"/>
          </p:nvPr>
        </p:nvSpPr>
        <p:spPr/>
        <p:txBody>
          <a:bodyPr/>
          <a:p>
            <a:fld id="{117E8070-0DA4-4A7C-B9D5-3FFD4D857C42}"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19760" cy="26528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2"/>
          </p:nvPr>
        </p:nvSpPr>
        <p:spPr/>
        <p:txBody>
          <a:bodyPr/>
          <a:p>
            <a:fld id="{0FCDBFD3-0DA0-416A-B2DB-4CCA5F2C465D}"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52" name="PlaceHolder 2"/>
          <p:cNvSpPr>
            <a:spLocks noGrp="1"/>
          </p:cNvSpPr>
          <p:nvPr>
            <p:ph/>
          </p:nvPr>
        </p:nvSpPr>
        <p:spPr>
          <a:xfrm>
            <a:off x="311760" y="1152360"/>
            <a:ext cx="415728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53" name="PlaceHolder 3"/>
          <p:cNvSpPr>
            <a:spLocks noGrp="1"/>
          </p:cNvSpPr>
          <p:nvPr>
            <p:ph/>
          </p:nvPr>
        </p:nvSpPr>
        <p:spPr>
          <a:xfrm>
            <a:off x="4677120" y="1152360"/>
            <a:ext cx="4157280" cy="34156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54" name="PlaceHolder 4"/>
          <p:cNvSpPr>
            <a:spLocks noGrp="1"/>
          </p:cNvSpPr>
          <p:nvPr>
            <p:ph/>
          </p:nvPr>
        </p:nvSpPr>
        <p:spPr>
          <a:xfrm>
            <a:off x="311760" y="2936520"/>
            <a:ext cx="415728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6" name="PlaceHolder 5"/>
          <p:cNvSpPr>
            <a:spLocks noGrp="1"/>
          </p:cNvSpPr>
          <p:nvPr>
            <p:ph type="sldNum" idx="2"/>
          </p:nvPr>
        </p:nvSpPr>
        <p:spPr/>
        <p:txBody>
          <a:bodyPr/>
          <a:p>
            <a:fld id="{5E81BFC4-E724-48F1-928D-46DAE190BBA4}"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4" name="PlaceHolder 2"/>
          <p:cNvSpPr>
            <a:spLocks noGrp="1"/>
          </p:cNvSpPr>
          <p:nvPr>
            <p:ph type="subTitle"/>
          </p:nvPr>
        </p:nvSpPr>
        <p:spPr>
          <a:xfrm>
            <a:off x="311760" y="1152360"/>
            <a:ext cx="8519760" cy="3415680"/>
          </a:xfrm>
          <a:prstGeom prst="rect">
            <a:avLst/>
          </a:prstGeom>
          <a:noFill/>
          <a:ln w="0">
            <a:noFill/>
          </a:ln>
        </p:spPr>
        <p:txBody>
          <a:bodyPr lIns="0" rIns="0" tIns="0" bIns="0" anchor="ctr">
            <a:noAutofit/>
          </a:bodyPr>
          <a:p>
            <a:pPr indent="0" algn="ctr">
              <a:buNone/>
            </a:pPr>
            <a:endParaRPr b="0" lang="en-US" sz="3200" spc="-1" strike="noStrike">
              <a:latin typeface="Arial"/>
            </a:endParaRPr>
          </a:p>
        </p:txBody>
      </p:sp>
      <p:sp>
        <p:nvSpPr>
          <p:cNvPr id="4" name="PlaceHolder 3"/>
          <p:cNvSpPr>
            <a:spLocks noGrp="1"/>
          </p:cNvSpPr>
          <p:nvPr>
            <p:ph type="sldNum" idx="1"/>
          </p:nvPr>
        </p:nvSpPr>
        <p:spPr/>
        <p:txBody>
          <a:bodyPr/>
          <a:p>
            <a:fld id="{AC7BB8C8-B100-41AB-98A8-7D6BE2706E63}"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56" name="PlaceHolder 2"/>
          <p:cNvSpPr>
            <a:spLocks noGrp="1"/>
          </p:cNvSpPr>
          <p:nvPr>
            <p:ph/>
          </p:nvPr>
        </p:nvSpPr>
        <p:spPr>
          <a:xfrm>
            <a:off x="311760" y="1152360"/>
            <a:ext cx="4157280" cy="34156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57" name="PlaceHolder 3"/>
          <p:cNvSpPr>
            <a:spLocks noGrp="1"/>
          </p:cNvSpPr>
          <p:nvPr>
            <p:ph/>
          </p:nvPr>
        </p:nvSpPr>
        <p:spPr>
          <a:xfrm>
            <a:off x="4677120" y="1152360"/>
            <a:ext cx="415728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58" name="PlaceHolder 4"/>
          <p:cNvSpPr>
            <a:spLocks noGrp="1"/>
          </p:cNvSpPr>
          <p:nvPr>
            <p:ph/>
          </p:nvPr>
        </p:nvSpPr>
        <p:spPr>
          <a:xfrm>
            <a:off x="4677120" y="2936520"/>
            <a:ext cx="415728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6" name="PlaceHolder 5"/>
          <p:cNvSpPr>
            <a:spLocks noGrp="1"/>
          </p:cNvSpPr>
          <p:nvPr>
            <p:ph type="sldNum" idx="2"/>
          </p:nvPr>
        </p:nvSpPr>
        <p:spPr/>
        <p:txBody>
          <a:bodyPr/>
          <a:p>
            <a:fld id="{1A858EF7-EA6F-420A-B260-4C1C036ACF8B}"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60" name="PlaceHolder 2"/>
          <p:cNvSpPr>
            <a:spLocks noGrp="1"/>
          </p:cNvSpPr>
          <p:nvPr>
            <p:ph/>
          </p:nvPr>
        </p:nvSpPr>
        <p:spPr>
          <a:xfrm>
            <a:off x="311760" y="1152360"/>
            <a:ext cx="415728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61" name="PlaceHolder 3"/>
          <p:cNvSpPr>
            <a:spLocks noGrp="1"/>
          </p:cNvSpPr>
          <p:nvPr>
            <p:ph/>
          </p:nvPr>
        </p:nvSpPr>
        <p:spPr>
          <a:xfrm>
            <a:off x="4677120" y="1152360"/>
            <a:ext cx="415728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62" name="PlaceHolder 4"/>
          <p:cNvSpPr>
            <a:spLocks noGrp="1"/>
          </p:cNvSpPr>
          <p:nvPr>
            <p:ph/>
          </p:nvPr>
        </p:nvSpPr>
        <p:spPr>
          <a:xfrm>
            <a:off x="311760" y="2936520"/>
            <a:ext cx="851976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6" name="PlaceHolder 5"/>
          <p:cNvSpPr>
            <a:spLocks noGrp="1"/>
          </p:cNvSpPr>
          <p:nvPr>
            <p:ph type="sldNum" idx="2"/>
          </p:nvPr>
        </p:nvSpPr>
        <p:spPr/>
        <p:txBody>
          <a:bodyPr/>
          <a:p>
            <a:fld id="{9AAAE4AE-53F2-4E8F-9C76-AF18CD339DBB}"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64" name="PlaceHolder 2"/>
          <p:cNvSpPr>
            <a:spLocks noGrp="1"/>
          </p:cNvSpPr>
          <p:nvPr>
            <p:ph/>
          </p:nvPr>
        </p:nvSpPr>
        <p:spPr>
          <a:xfrm>
            <a:off x="311760" y="1152360"/>
            <a:ext cx="851976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65" name="PlaceHolder 3"/>
          <p:cNvSpPr>
            <a:spLocks noGrp="1"/>
          </p:cNvSpPr>
          <p:nvPr>
            <p:ph/>
          </p:nvPr>
        </p:nvSpPr>
        <p:spPr>
          <a:xfrm>
            <a:off x="311760" y="2936520"/>
            <a:ext cx="851976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5" name="PlaceHolder 4"/>
          <p:cNvSpPr>
            <a:spLocks noGrp="1"/>
          </p:cNvSpPr>
          <p:nvPr>
            <p:ph type="sldNum" idx="2"/>
          </p:nvPr>
        </p:nvSpPr>
        <p:spPr/>
        <p:txBody>
          <a:bodyPr/>
          <a:p>
            <a:fld id="{C798EF80-5EDB-4046-A948-873A399BEC8A}"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67" name="PlaceHolder 2"/>
          <p:cNvSpPr>
            <a:spLocks noGrp="1"/>
          </p:cNvSpPr>
          <p:nvPr>
            <p:ph/>
          </p:nvPr>
        </p:nvSpPr>
        <p:spPr>
          <a:xfrm>
            <a:off x="311760" y="1152360"/>
            <a:ext cx="415728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68" name="PlaceHolder 3"/>
          <p:cNvSpPr>
            <a:spLocks noGrp="1"/>
          </p:cNvSpPr>
          <p:nvPr>
            <p:ph/>
          </p:nvPr>
        </p:nvSpPr>
        <p:spPr>
          <a:xfrm>
            <a:off x="4677120" y="1152360"/>
            <a:ext cx="415728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69" name="PlaceHolder 4"/>
          <p:cNvSpPr>
            <a:spLocks noGrp="1"/>
          </p:cNvSpPr>
          <p:nvPr>
            <p:ph/>
          </p:nvPr>
        </p:nvSpPr>
        <p:spPr>
          <a:xfrm>
            <a:off x="311760" y="2936520"/>
            <a:ext cx="415728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70" name="PlaceHolder 5"/>
          <p:cNvSpPr>
            <a:spLocks noGrp="1"/>
          </p:cNvSpPr>
          <p:nvPr>
            <p:ph/>
          </p:nvPr>
        </p:nvSpPr>
        <p:spPr>
          <a:xfrm>
            <a:off x="4677120" y="2936520"/>
            <a:ext cx="415728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7" name="PlaceHolder 6"/>
          <p:cNvSpPr>
            <a:spLocks noGrp="1"/>
          </p:cNvSpPr>
          <p:nvPr>
            <p:ph type="sldNum" idx="2"/>
          </p:nvPr>
        </p:nvSpPr>
        <p:spPr/>
        <p:txBody>
          <a:bodyPr/>
          <a:p>
            <a:fld id="{90231E4C-32F4-4389-9BB3-F58A827D03AC}"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72" name="PlaceHolder 2"/>
          <p:cNvSpPr>
            <a:spLocks noGrp="1"/>
          </p:cNvSpPr>
          <p:nvPr>
            <p:ph/>
          </p:nvPr>
        </p:nvSpPr>
        <p:spPr>
          <a:xfrm>
            <a:off x="311760" y="1152360"/>
            <a:ext cx="274320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73" name="PlaceHolder 3"/>
          <p:cNvSpPr>
            <a:spLocks noGrp="1"/>
          </p:cNvSpPr>
          <p:nvPr>
            <p:ph/>
          </p:nvPr>
        </p:nvSpPr>
        <p:spPr>
          <a:xfrm>
            <a:off x="3192480" y="1152360"/>
            <a:ext cx="274320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74" name="PlaceHolder 4"/>
          <p:cNvSpPr>
            <a:spLocks noGrp="1"/>
          </p:cNvSpPr>
          <p:nvPr>
            <p:ph/>
          </p:nvPr>
        </p:nvSpPr>
        <p:spPr>
          <a:xfrm>
            <a:off x="6073200" y="1152360"/>
            <a:ext cx="274320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75" name="PlaceHolder 5"/>
          <p:cNvSpPr>
            <a:spLocks noGrp="1"/>
          </p:cNvSpPr>
          <p:nvPr>
            <p:ph/>
          </p:nvPr>
        </p:nvSpPr>
        <p:spPr>
          <a:xfrm>
            <a:off x="311760" y="2936520"/>
            <a:ext cx="274320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76" name="PlaceHolder 6"/>
          <p:cNvSpPr>
            <a:spLocks noGrp="1"/>
          </p:cNvSpPr>
          <p:nvPr>
            <p:ph/>
          </p:nvPr>
        </p:nvSpPr>
        <p:spPr>
          <a:xfrm>
            <a:off x="3192480" y="2936520"/>
            <a:ext cx="274320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77" name="PlaceHolder 7"/>
          <p:cNvSpPr>
            <a:spLocks noGrp="1"/>
          </p:cNvSpPr>
          <p:nvPr>
            <p:ph/>
          </p:nvPr>
        </p:nvSpPr>
        <p:spPr>
          <a:xfrm>
            <a:off x="6073200" y="2936520"/>
            <a:ext cx="274320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9" name="PlaceHolder 8"/>
          <p:cNvSpPr>
            <a:spLocks noGrp="1"/>
          </p:cNvSpPr>
          <p:nvPr>
            <p:ph type="sldNum" idx="2"/>
          </p:nvPr>
        </p:nvSpPr>
        <p:spPr/>
        <p:txBody>
          <a:bodyPr/>
          <a:p>
            <a:fld id="{F8A426AB-8D22-4594-9C6A-64DE78D37FCA}"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6" name="PlaceHolder 2"/>
          <p:cNvSpPr>
            <a:spLocks noGrp="1"/>
          </p:cNvSpPr>
          <p:nvPr>
            <p:ph/>
          </p:nvPr>
        </p:nvSpPr>
        <p:spPr>
          <a:xfrm>
            <a:off x="311760" y="1152360"/>
            <a:ext cx="8519760" cy="34156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4" name="PlaceHolder 3"/>
          <p:cNvSpPr>
            <a:spLocks noGrp="1"/>
          </p:cNvSpPr>
          <p:nvPr>
            <p:ph type="sldNum" idx="1"/>
          </p:nvPr>
        </p:nvSpPr>
        <p:spPr/>
        <p:txBody>
          <a:bodyPr/>
          <a:p>
            <a:fld id="{FD48CBF0-F69C-40EA-A362-3F5AD23BC1DC}"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8" name="PlaceHolder 2"/>
          <p:cNvSpPr>
            <a:spLocks noGrp="1"/>
          </p:cNvSpPr>
          <p:nvPr>
            <p:ph/>
          </p:nvPr>
        </p:nvSpPr>
        <p:spPr>
          <a:xfrm>
            <a:off x="311760" y="1152360"/>
            <a:ext cx="4157280" cy="34156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9" name="PlaceHolder 3"/>
          <p:cNvSpPr>
            <a:spLocks noGrp="1"/>
          </p:cNvSpPr>
          <p:nvPr>
            <p:ph/>
          </p:nvPr>
        </p:nvSpPr>
        <p:spPr>
          <a:xfrm>
            <a:off x="4677120" y="1152360"/>
            <a:ext cx="4157280" cy="34156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5" name="PlaceHolder 4"/>
          <p:cNvSpPr>
            <a:spLocks noGrp="1"/>
          </p:cNvSpPr>
          <p:nvPr>
            <p:ph type="sldNum" idx="1"/>
          </p:nvPr>
        </p:nvSpPr>
        <p:spPr/>
        <p:txBody>
          <a:bodyPr/>
          <a:p>
            <a:fld id="{45EB9F22-E441-4399-A16E-DCDCD559CE24}"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3" name="PlaceHolder 2"/>
          <p:cNvSpPr>
            <a:spLocks noGrp="1"/>
          </p:cNvSpPr>
          <p:nvPr>
            <p:ph type="sldNum" idx="1"/>
          </p:nvPr>
        </p:nvSpPr>
        <p:spPr/>
        <p:txBody>
          <a:bodyPr/>
          <a:p>
            <a:fld id="{75F17BCC-96F3-4992-A590-8E680651F4E7}"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19760" cy="26528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
          </p:nvPr>
        </p:nvSpPr>
        <p:spPr/>
        <p:txBody>
          <a:bodyPr/>
          <a:p>
            <a:fld id="{3143D124-352D-4AC9-AC23-7CBC8F07F5FB}"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13" name="PlaceHolder 2"/>
          <p:cNvSpPr>
            <a:spLocks noGrp="1"/>
          </p:cNvSpPr>
          <p:nvPr>
            <p:ph/>
          </p:nvPr>
        </p:nvSpPr>
        <p:spPr>
          <a:xfrm>
            <a:off x="311760" y="1152360"/>
            <a:ext cx="415728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14" name="PlaceHolder 3"/>
          <p:cNvSpPr>
            <a:spLocks noGrp="1"/>
          </p:cNvSpPr>
          <p:nvPr>
            <p:ph/>
          </p:nvPr>
        </p:nvSpPr>
        <p:spPr>
          <a:xfrm>
            <a:off x="4677120" y="1152360"/>
            <a:ext cx="4157280" cy="34156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15" name="PlaceHolder 4"/>
          <p:cNvSpPr>
            <a:spLocks noGrp="1"/>
          </p:cNvSpPr>
          <p:nvPr>
            <p:ph/>
          </p:nvPr>
        </p:nvSpPr>
        <p:spPr>
          <a:xfrm>
            <a:off x="311760" y="2936520"/>
            <a:ext cx="415728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6" name="PlaceHolder 5"/>
          <p:cNvSpPr>
            <a:spLocks noGrp="1"/>
          </p:cNvSpPr>
          <p:nvPr>
            <p:ph type="sldNum" idx="1"/>
          </p:nvPr>
        </p:nvSpPr>
        <p:spPr/>
        <p:txBody>
          <a:bodyPr/>
          <a:p>
            <a:fld id="{5723D283-0A97-4398-A6C5-28B69C272E4C}"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17" name="PlaceHolder 2"/>
          <p:cNvSpPr>
            <a:spLocks noGrp="1"/>
          </p:cNvSpPr>
          <p:nvPr>
            <p:ph/>
          </p:nvPr>
        </p:nvSpPr>
        <p:spPr>
          <a:xfrm>
            <a:off x="311760" y="1152360"/>
            <a:ext cx="4157280" cy="341568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18" name="PlaceHolder 3"/>
          <p:cNvSpPr>
            <a:spLocks noGrp="1"/>
          </p:cNvSpPr>
          <p:nvPr>
            <p:ph/>
          </p:nvPr>
        </p:nvSpPr>
        <p:spPr>
          <a:xfrm>
            <a:off x="4677120" y="1152360"/>
            <a:ext cx="415728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19" name="PlaceHolder 4"/>
          <p:cNvSpPr>
            <a:spLocks noGrp="1"/>
          </p:cNvSpPr>
          <p:nvPr>
            <p:ph/>
          </p:nvPr>
        </p:nvSpPr>
        <p:spPr>
          <a:xfrm>
            <a:off x="4677120" y="2936520"/>
            <a:ext cx="415728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6" name="PlaceHolder 5"/>
          <p:cNvSpPr>
            <a:spLocks noGrp="1"/>
          </p:cNvSpPr>
          <p:nvPr>
            <p:ph type="sldNum" idx="1"/>
          </p:nvPr>
        </p:nvSpPr>
        <p:spPr/>
        <p:txBody>
          <a:bodyPr/>
          <a:p>
            <a:fld id="{52766811-89DB-4722-AECB-8E803D5211A0}"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Aptos"/>
            </a:endParaRPr>
          </a:p>
        </p:txBody>
      </p:sp>
      <p:sp>
        <p:nvSpPr>
          <p:cNvPr id="21" name="PlaceHolder 2"/>
          <p:cNvSpPr>
            <a:spLocks noGrp="1"/>
          </p:cNvSpPr>
          <p:nvPr>
            <p:ph/>
          </p:nvPr>
        </p:nvSpPr>
        <p:spPr>
          <a:xfrm>
            <a:off x="311760" y="1152360"/>
            <a:ext cx="415728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22" name="PlaceHolder 3"/>
          <p:cNvSpPr>
            <a:spLocks noGrp="1"/>
          </p:cNvSpPr>
          <p:nvPr>
            <p:ph/>
          </p:nvPr>
        </p:nvSpPr>
        <p:spPr>
          <a:xfrm>
            <a:off x="4677120" y="1152360"/>
            <a:ext cx="415728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23" name="PlaceHolder 4"/>
          <p:cNvSpPr>
            <a:spLocks noGrp="1"/>
          </p:cNvSpPr>
          <p:nvPr>
            <p:ph/>
          </p:nvPr>
        </p:nvSpPr>
        <p:spPr>
          <a:xfrm>
            <a:off x="311760" y="2936520"/>
            <a:ext cx="8519760" cy="16290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Aptos"/>
            </a:endParaRPr>
          </a:p>
        </p:txBody>
      </p:sp>
      <p:sp>
        <p:nvSpPr>
          <p:cNvPr id="6" name="PlaceHolder 5"/>
          <p:cNvSpPr>
            <a:spLocks noGrp="1"/>
          </p:cNvSpPr>
          <p:nvPr>
            <p:ph type="sldNum" idx="1"/>
          </p:nvPr>
        </p:nvSpPr>
        <p:spPr/>
        <p:txBody>
          <a:bodyPr/>
          <a:p>
            <a:fld id="{23B9C9D9-9B26-412C-8D2D-B8F06CAE2DE9}"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pPr indent="0">
              <a:buNone/>
            </a:pPr>
            <a:r>
              <a:rPr b="0" lang="en-US" sz="4400" spc="-1" strike="noStrike">
                <a:solidFill>
                  <a:srgbClr val="000000"/>
                </a:solidFill>
                <a:latin typeface="Aptos"/>
              </a:rPr>
              <a:t>Click to edit </a:t>
            </a:r>
            <a:r>
              <a:rPr b="0" lang="en-US" sz="4400" spc="-1" strike="noStrike">
                <a:solidFill>
                  <a:srgbClr val="000000"/>
                </a:solidFill>
                <a:latin typeface="Aptos"/>
              </a:rPr>
              <a:t>the title text </a:t>
            </a:r>
            <a:r>
              <a:rPr b="0" lang="en-US" sz="4400" spc="-1" strike="noStrike">
                <a:solidFill>
                  <a:srgbClr val="000000"/>
                </a:solidFill>
                <a:latin typeface="Aptos"/>
              </a:rPr>
              <a:t>format</a:t>
            </a:r>
            <a:endParaRPr b="0" lang="en-US" sz="4400" spc="-1" strike="noStrike">
              <a:solidFill>
                <a:srgbClr val="000000"/>
              </a:solidFill>
              <a:latin typeface="Aptos"/>
            </a:endParaRPr>
          </a:p>
        </p:txBody>
      </p:sp>
      <p:sp>
        <p:nvSpPr>
          <p:cNvPr id="1" name="PlaceHolder 2"/>
          <p:cNvSpPr>
            <a:spLocks noGrp="1"/>
          </p:cNvSpPr>
          <p:nvPr>
            <p:ph type="sldNum" idx="1"/>
          </p:nvPr>
        </p:nvSpPr>
        <p:spPr>
          <a:xfrm>
            <a:off x="6458040" y="4767120"/>
            <a:ext cx="2057040" cy="273600"/>
          </a:xfrm>
          <a:prstGeom prst="rect">
            <a:avLst/>
          </a:prstGeom>
          <a:noFill/>
          <a:ln w="0">
            <a:noFill/>
          </a:ln>
        </p:spPr>
        <p:txBody>
          <a:bodyPr anchor="ctr">
            <a:noAutofit/>
          </a:bodyPr>
          <a:lstStyle>
            <a:lvl1pPr indent="0" algn="r">
              <a:lnSpc>
                <a:spcPct val="100000"/>
              </a:lnSpc>
              <a:buNone/>
              <a:defRPr b="0" lang="en-US" sz="2130" spc="-1" strike="noStrike">
                <a:solidFill>
                  <a:srgbClr val="787878"/>
                </a:solidFill>
                <a:latin typeface="Aptos"/>
              </a:defRPr>
            </a:lvl1pPr>
          </a:lstStyle>
          <a:p>
            <a:pPr indent="0" algn="r">
              <a:lnSpc>
                <a:spcPct val="100000"/>
              </a:lnSpc>
              <a:buNone/>
            </a:pPr>
            <a:fld id="{BE68F175-413C-4B24-A497-DF9FADAA7556}" type="slidenum">
              <a:rPr b="0" lang="en-US" sz="2130" spc="-1" strike="noStrike">
                <a:solidFill>
                  <a:srgbClr val="787878"/>
                </a:solidFill>
                <a:latin typeface="Aptos"/>
              </a:rPr>
              <a:t>5</a:t>
            </a:fld>
            <a:endParaRPr b="0" lang="en-US" sz="213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ptos"/>
              </a:rPr>
              <a:t>Click to edit the </a:t>
            </a:r>
            <a:r>
              <a:rPr b="0" lang="en-US" sz="2800" spc="-1" strike="noStrike">
                <a:solidFill>
                  <a:srgbClr val="000000"/>
                </a:solidFill>
                <a:latin typeface="Aptos"/>
              </a:rPr>
              <a:t>outline text format</a:t>
            </a:r>
            <a:endParaRPr b="0" lang="en-US" sz="2800" spc="-1" strike="noStrike">
              <a:solidFill>
                <a:srgbClr val="000000"/>
              </a:solidFill>
              <a:latin typeface="Aptos"/>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Aptos"/>
              </a:rPr>
              <a:t>Second Outline Level</a:t>
            </a:r>
            <a:endParaRPr b="0" lang="en-US" sz="2000" spc="-1" strike="noStrike">
              <a:solidFill>
                <a:srgbClr val="000000"/>
              </a:solidFill>
              <a:latin typeface="Aptos"/>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Aptos"/>
              </a:rPr>
              <a:t>Third Outline Level</a:t>
            </a:r>
            <a:endParaRPr b="0" lang="en-US" sz="1800" spc="-1" strike="noStrike">
              <a:solidFill>
                <a:srgbClr val="000000"/>
              </a:solidFill>
              <a:latin typeface="Aptos"/>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Aptos"/>
              </a:rPr>
              <a:t>Fourth Outline </a:t>
            </a:r>
            <a:r>
              <a:rPr b="0" lang="en-US" sz="1800" spc="-1" strike="noStrike">
                <a:solidFill>
                  <a:srgbClr val="000000"/>
                </a:solidFill>
                <a:latin typeface="Aptos"/>
              </a:rPr>
              <a:t>Level</a:t>
            </a:r>
            <a:endParaRPr b="0" lang="en-US" sz="1800" spc="-1" strike="noStrike">
              <a:solidFill>
                <a:srgbClr val="000000"/>
              </a:solidFill>
              <a:latin typeface="Aptos"/>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ptos"/>
              </a:rPr>
              <a:t>Fifth </a:t>
            </a:r>
            <a:r>
              <a:rPr b="0" lang="en-US" sz="2000" spc="-1" strike="noStrike">
                <a:solidFill>
                  <a:srgbClr val="000000"/>
                </a:solidFill>
                <a:latin typeface="Aptos"/>
              </a:rPr>
              <a:t>Outline </a:t>
            </a:r>
            <a:r>
              <a:rPr b="0" lang="en-US" sz="2000" spc="-1" strike="noStrike">
                <a:solidFill>
                  <a:srgbClr val="000000"/>
                </a:solidFill>
                <a:latin typeface="Aptos"/>
              </a:rPr>
              <a:t>Level</a:t>
            </a:r>
            <a:endParaRPr b="0" lang="en-US" sz="2000" spc="-1" strike="noStrike">
              <a:solidFill>
                <a:srgbClr val="000000"/>
              </a:solidFill>
              <a:latin typeface="Aptos"/>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ptos"/>
              </a:rPr>
              <a:t>Sixth </a:t>
            </a:r>
            <a:r>
              <a:rPr b="0" lang="en-US" sz="2000" spc="-1" strike="noStrike">
                <a:solidFill>
                  <a:srgbClr val="000000"/>
                </a:solidFill>
                <a:latin typeface="Aptos"/>
              </a:rPr>
              <a:t>Outline </a:t>
            </a:r>
            <a:r>
              <a:rPr b="0" lang="en-US" sz="2000" spc="-1" strike="noStrike">
                <a:solidFill>
                  <a:srgbClr val="000000"/>
                </a:solidFill>
                <a:latin typeface="Aptos"/>
              </a:rPr>
              <a:t>Level</a:t>
            </a:r>
            <a:endParaRPr b="0" lang="en-US" sz="2000" spc="-1" strike="noStrike">
              <a:solidFill>
                <a:srgbClr val="000000"/>
              </a:solidFill>
              <a:latin typeface="Aptos"/>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ptos"/>
              </a:rPr>
              <a:t>Seve</a:t>
            </a:r>
            <a:r>
              <a:rPr b="0" lang="en-US" sz="2000" spc="-1" strike="noStrike">
                <a:solidFill>
                  <a:srgbClr val="000000"/>
                </a:solidFill>
                <a:latin typeface="Aptos"/>
              </a:rPr>
              <a:t>nth </a:t>
            </a:r>
            <a:r>
              <a:rPr b="0" lang="en-US" sz="2000" spc="-1" strike="noStrike">
                <a:solidFill>
                  <a:srgbClr val="000000"/>
                </a:solidFill>
                <a:latin typeface="Aptos"/>
              </a:rPr>
              <a:t>Outli</a:t>
            </a:r>
            <a:r>
              <a:rPr b="0" lang="en-US" sz="2000" spc="-1" strike="noStrike">
                <a:solidFill>
                  <a:srgbClr val="000000"/>
                </a:solidFill>
                <a:latin typeface="Aptos"/>
              </a:rPr>
              <a:t>ne </a:t>
            </a:r>
            <a:r>
              <a:rPr b="0" lang="en-US" sz="2000" spc="-1" strike="noStrike">
                <a:solidFill>
                  <a:srgbClr val="000000"/>
                </a:solidFill>
                <a:latin typeface="Aptos"/>
              </a:rPr>
              <a:t>Level</a:t>
            </a:r>
            <a:endParaRPr b="0" lang="en-US" sz="2000" spc="-1" strike="noStrike">
              <a:solidFill>
                <a:srgbClr val="000000"/>
              </a:solidFill>
              <a:latin typeface="Apto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pPr indent="0">
              <a:buNone/>
            </a:pPr>
            <a:r>
              <a:rPr b="0" lang="en-US" sz="4400" spc="-1" strike="noStrike">
                <a:solidFill>
                  <a:srgbClr val="000000"/>
                </a:solidFill>
                <a:latin typeface="Aptos"/>
              </a:rPr>
              <a:t>Click to edit the title text </a:t>
            </a:r>
            <a:r>
              <a:rPr b="0" lang="en-US" sz="4400" spc="-1" strike="noStrike">
                <a:solidFill>
                  <a:srgbClr val="000000"/>
                </a:solidFill>
                <a:latin typeface="Aptos"/>
              </a:rPr>
              <a:t>format</a:t>
            </a:r>
            <a:endParaRPr b="0" lang="en-US" sz="4400" spc="-1" strike="noStrike">
              <a:solidFill>
                <a:srgbClr val="000000"/>
              </a:solidFill>
              <a:latin typeface="Aptos"/>
            </a:endParaRPr>
          </a:p>
        </p:txBody>
      </p:sp>
      <p:sp>
        <p:nvSpPr>
          <p:cNvPr id="40" name="PlaceHolder 2"/>
          <p:cNvSpPr>
            <a:spLocks noGrp="1"/>
          </p:cNvSpPr>
          <p:nvPr>
            <p:ph type="body"/>
          </p:nvPr>
        </p:nvSpPr>
        <p:spPr>
          <a:xfrm>
            <a:off x="311760" y="1152360"/>
            <a:ext cx="8519760" cy="34156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ptos"/>
              </a:rPr>
              <a:t>Click to edit the outline text format</a:t>
            </a:r>
            <a:endParaRPr b="0" lang="en-US" sz="2800" spc="-1" strike="noStrike">
              <a:solidFill>
                <a:srgbClr val="000000"/>
              </a:solidFill>
              <a:latin typeface="Aptos"/>
            </a:endParaRPr>
          </a:p>
          <a:p>
            <a:pPr lvl="1" marL="864000" indent="-324000">
              <a:lnSpc>
                <a:spcPct val="90000"/>
              </a:lnSpc>
              <a:spcBef>
                <a:spcPts val="1134"/>
              </a:spcBef>
              <a:buClr>
                <a:srgbClr val="000000"/>
              </a:buClr>
              <a:buSzPct val="75000"/>
              <a:buFont typeface="Symbol" charset="2"/>
              <a:buChar char=""/>
            </a:pPr>
            <a:r>
              <a:rPr b="0" lang="en-US" sz="2800" spc="-1" strike="noStrike">
                <a:solidFill>
                  <a:srgbClr val="000000"/>
                </a:solidFill>
                <a:latin typeface="Aptos"/>
              </a:rPr>
              <a:t>Second Outline Level</a:t>
            </a:r>
            <a:endParaRPr b="0" lang="en-US" sz="2800" spc="-1" strike="noStrike">
              <a:solidFill>
                <a:srgbClr val="000000"/>
              </a:solidFill>
              <a:latin typeface="Aptos"/>
            </a:endParaRPr>
          </a:p>
          <a:p>
            <a:pPr lvl="2" marL="1296000" indent="-288000">
              <a:lnSpc>
                <a:spcPct val="90000"/>
              </a:lnSpc>
              <a:spcBef>
                <a:spcPts val="850"/>
              </a:spcBef>
              <a:buClr>
                <a:srgbClr val="000000"/>
              </a:buClr>
              <a:buSzPct val="45000"/>
              <a:buFont typeface="Wingdings" charset="2"/>
              <a:buChar char=""/>
            </a:pPr>
            <a:r>
              <a:rPr b="0" lang="en-US" sz="2800" spc="-1" strike="noStrike">
                <a:solidFill>
                  <a:srgbClr val="000000"/>
                </a:solidFill>
                <a:latin typeface="Aptos"/>
              </a:rPr>
              <a:t>Third Outline Level</a:t>
            </a:r>
            <a:endParaRPr b="0" lang="en-US" sz="2800" spc="-1" strike="noStrike">
              <a:solidFill>
                <a:srgbClr val="000000"/>
              </a:solidFill>
              <a:latin typeface="Aptos"/>
            </a:endParaRPr>
          </a:p>
          <a:p>
            <a:pPr lvl="3" marL="1728000" indent="-216000">
              <a:lnSpc>
                <a:spcPct val="90000"/>
              </a:lnSpc>
              <a:spcBef>
                <a:spcPts val="567"/>
              </a:spcBef>
              <a:buClr>
                <a:srgbClr val="000000"/>
              </a:buClr>
              <a:buSzPct val="75000"/>
              <a:buFont typeface="Symbol" charset="2"/>
              <a:buChar char=""/>
            </a:pPr>
            <a:r>
              <a:rPr b="0" lang="en-US" sz="2800" spc="-1" strike="noStrike">
                <a:solidFill>
                  <a:srgbClr val="000000"/>
                </a:solidFill>
                <a:latin typeface="Aptos"/>
              </a:rPr>
              <a:t>Fourth Outline Level</a:t>
            </a:r>
            <a:endParaRPr b="0" lang="en-US" sz="2800" spc="-1" strike="noStrike">
              <a:solidFill>
                <a:srgbClr val="000000"/>
              </a:solidFill>
              <a:latin typeface="Aptos"/>
            </a:endParaRPr>
          </a:p>
          <a:p>
            <a:pPr lvl="4" marL="2160000" indent="-216000">
              <a:lnSpc>
                <a:spcPct val="90000"/>
              </a:lnSpc>
              <a:spcBef>
                <a:spcPts val="283"/>
              </a:spcBef>
              <a:buClr>
                <a:srgbClr val="000000"/>
              </a:buClr>
              <a:buSzPct val="45000"/>
              <a:buFont typeface="Wingdings" charset="2"/>
              <a:buChar char=""/>
            </a:pPr>
            <a:r>
              <a:rPr b="0" lang="en-US" sz="2800" spc="-1" strike="noStrike">
                <a:solidFill>
                  <a:srgbClr val="000000"/>
                </a:solidFill>
                <a:latin typeface="Aptos"/>
              </a:rPr>
              <a:t>Fifth Outline Level</a:t>
            </a:r>
            <a:endParaRPr b="0" lang="en-US" sz="2800" spc="-1" strike="noStrike">
              <a:solidFill>
                <a:srgbClr val="000000"/>
              </a:solidFill>
              <a:latin typeface="Aptos"/>
            </a:endParaRPr>
          </a:p>
          <a:p>
            <a:pPr lvl="5" marL="2592000" indent="-216000">
              <a:lnSpc>
                <a:spcPct val="90000"/>
              </a:lnSpc>
              <a:spcBef>
                <a:spcPts val="283"/>
              </a:spcBef>
              <a:buClr>
                <a:srgbClr val="000000"/>
              </a:buClr>
              <a:buSzPct val="45000"/>
              <a:buFont typeface="Wingdings" charset="2"/>
              <a:buChar char=""/>
            </a:pPr>
            <a:r>
              <a:rPr b="0" lang="en-US" sz="2800" spc="-1" strike="noStrike">
                <a:solidFill>
                  <a:srgbClr val="000000"/>
                </a:solidFill>
                <a:latin typeface="Aptos"/>
              </a:rPr>
              <a:t>Sixth Outline Level</a:t>
            </a:r>
            <a:endParaRPr b="0" lang="en-US" sz="2800" spc="-1" strike="noStrike">
              <a:solidFill>
                <a:srgbClr val="000000"/>
              </a:solidFill>
              <a:latin typeface="Aptos"/>
            </a:endParaRPr>
          </a:p>
          <a:p>
            <a:pPr lvl="6" marL="3024000" indent="-216000">
              <a:lnSpc>
                <a:spcPct val="90000"/>
              </a:lnSpc>
              <a:spcBef>
                <a:spcPts val="283"/>
              </a:spcBef>
              <a:buClr>
                <a:srgbClr val="000000"/>
              </a:buClr>
              <a:buSzPct val="45000"/>
              <a:buFont typeface="Wingdings" charset="2"/>
              <a:buChar char=""/>
            </a:pPr>
            <a:r>
              <a:rPr b="0" lang="en-US" sz="2800" spc="-1" strike="noStrike">
                <a:solidFill>
                  <a:srgbClr val="000000"/>
                </a:solidFill>
                <a:latin typeface="Aptos"/>
              </a:rPr>
              <a:t>Seventh Outline Level</a:t>
            </a:r>
            <a:endParaRPr b="0" lang="en-US" sz="2800" spc="-1" strike="noStrike">
              <a:solidFill>
                <a:srgbClr val="000000"/>
              </a:solidFill>
              <a:latin typeface="Aptos"/>
            </a:endParaRPr>
          </a:p>
        </p:txBody>
      </p:sp>
      <p:sp>
        <p:nvSpPr>
          <p:cNvPr id="41" name="PlaceHolder 3"/>
          <p:cNvSpPr>
            <a:spLocks noGrp="1"/>
          </p:cNvSpPr>
          <p:nvPr>
            <p:ph type="sldNum" idx="2"/>
          </p:nvPr>
        </p:nvSpPr>
        <p:spPr>
          <a:xfrm>
            <a:off x="6458040" y="4767120"/>
            <a:ext cx="2057040" cy="273600"/>
          </a:xfrm>
          <a:prstGeom prst="rect">
            <a:avLst/>
          </a:prstGeom>
          <a:noFill/>
          <a:ln w="0">
            <a:noFill/>
          </a:ln>
        </p:spPr>
        <p:txBody>
          <a:bodyPr anchor="ctr">
            <a:noAutofit/>
          </a:bodyPr>
          <a:lstStyle>
            <a:lvl1pPr indent="0" algn="r">
              <a:lnSpc>
                <a:spcPct val="100000"/>
              </a:lnSpc>
              <a:buNone/>
              <a:defRPr b="0" lang="en-US" sz="2130" spc="-1" strike="noStrike">
                <a:solidFill>
                  <a:srgbClr val="787878"/>
                </a:solidFill>
                <a:latin typeface="Aptos"/>
              </a:defRPr>
            </a:lvl1pPr>
          </a:lstStyle>
          <a:p>
            <a:pPr indent="0" algn="r">
              <a:lnSpc>
                <a:spcPct val="100000"/>
              </a:lnSpc>
              <a:buNone/>
            </a:pPr>
            <a:fld id="{7250CAA1-1DD6-4E7F-BC2A-4077C6CCB0FD}" type="slidenum">
              <a:rPr b="0" lang="en-US" sz="2130" spc="-1" strike="noStrike">
                <a:solidFill>
                  <a:srgbClr val="787878"/>
                </a:solidFill>
                <a:latin typeface="Aptos"/>
              </a:rPr>
              <a:t>&lt;number&gt;</a:t>
            </a:fld>
            <a:endParaRPr b="0" lang="en-US" sz="213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diagramData" Target="../diagrams/data3.xml"/><Relationship Id="rId2" Type="http://schemas.openxmlformats.org/officeDocument/2006/relationships/diagramLayout" Target="../diagrams/layout3.xml"/><Relationship Id="rId3" Type="http://schemas.openxmlformats.org/officeDocument/2006/relationships/diagramQuickStyle" Target="../diagrams/quickStyle3.xml"/><Relationship Id="rId4" Type="http://schemas.openxmlformats.org/officeDocument/2006/relationships/diagramColors" Target="../diagrams/colors3.xml"/><Relationship Id="rId5" Type="http://schemas.microsoft.com/office/2007/relationships/diagramDrawing" Target="../diagrams/drawing3.xml"/><Relationship Id="rId6"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Rectangle 98"/>
          <p:cNvSpPr/>
          <p:nvPr/>
        </p:nvSpPr>
        <p:spPr>
          <a:xfrm>
            <a:off x="0" y="0"/>
            <a:ext cx="9143640" cy="5143320"/>
          </a:xfrm>
          <a:prstGeom prst="rect">
            <a:avLst/>
          </a:prstGeom>
          <a:ln w="12700">
            <a:noFill/>
          </a:ln>
        </p:spPr>
        <p:style>
          <a:lnRef idx="2">
            <a:schemeClr val="accent1">
              <a:shade val="50000"/>
            </a:schemeClr>
          </a:lnRef>
          <a:fillRef idx="1">
            <a:schemeClr val="accent1"/>
          </a:fillRef>
          <a:effectRef idx="0">
            <a:schemeClr val="accent1"/>
          </a:effectRef>
          <a:fontRef idx="minor"/>
        </p:style>
      </p:sp>
      <p:sp>
        <p:nvSpPr>
          <p:cNvPr id="79" name="Rectangle 100"/>
          <p:cNvSpPr/>
          <p:nvPr/>
        </p:nvSpPr>
        <p:spPr>
          <a:xfrm>
            <a:off x="0" y="-360"/>
            <a:ext cx="9143640" cy="5142960"/>
          </a:xfrm>
          <a:prstGeom prst="rect">
            <a:avLst/>
          </a:prstGeom>
          <a:gradFill rotWithShape="0">
            <a:gsLst>
              <a:gs pos="0">
                <a:srgbClr val="000000"/>
              </a:gs>
              <a:gs pos="100000">
                <a:srgbClr val="104862"/>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80" name="Rectangle 102"/>
          <p:cNvSpPr/>
          <p:nvPr/>
        </p:nvSpPr>
        <p:spPr>
          <a:xfrm flipH="1" rot="10800000">
            <a:off x="342000" y="-360"/>
            <a:ext cx="8812080" cy="5130000"/>
          </a:xfrm>
          <a:prstGeom prst="rect">
            <a:avLst/>
          </a:prstGeom>
          <a:gradFill rotWithShape="0">
            <a:gsLst>
              <a:gs pos="21000">
                <a:srgbClr val="0b3041">
                  <a:alpha val="61176"/>
                </a:srgbClr>
              </a:gs>
              <a:gs pos="100000">
                <a:srgbClr val="156082">
                  <a:alpha val="0"/>
                </a:srgbClr>
              </a:gs>
            </a:gsLst>
            <a:lin ang="6000"/>
          </a:gradFill>
          <a:ln>
            <a:noFill/>
          </a:ln>
        </p:spPr>
        <p:style>
          <a:lnRef idx="2">
            <a:schemeClr val="accent1">
              <a:shade val="50000"/>
            </a:schemeClr>
          </a:lnRef>
          <a:fillRef idx="1">
            <a:schemeClr val="accent1"/>
          </a:fillRef>
          <a:effectRef idx="0">
            <a:schemeClr val="accent1"/>
          </a:effectRef>
          <a:fontRef idx="minor"/>
        </p:style>
      </p:sp>
      <p:sp>
        <p:nvSpPr>
          <p:cNvPr id="81" name="Rectangle 104"/>
          <p:cNvSpPr/>
          <p:nvPr/>
        </p:nvSpPr>
        <p:spPr>
          <a:xfrm>
            <a:off x="6454440" y="-1080"/>
            <a:ext cx="2705760" cy="5143680"/>
          </a:xfrm>
          <a:prstGeom prst="rect">
            <a:avLst/>
          </a:prstGeom>
          <a:gradFill rotWithShape="0">
            <a:gsLst>
              <a:gs pos="1000">
                <a:srgbClr val="000000">
                  <a:alpha val="41176"/>
                </a:srgbClr>
              </a:gs>
              <a:gs pos="100000">
                <a:srgbClr val="104862">
                  <a:alpha val="0"/>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82" name="Oval 106"/>
          <p:cNvSpPr/>
          <p:nvPr/>
        </p:nvSpPr>
        <p:spPr>
          <a:xfrm rot="15274200">
            <a:off x="4544640" y="584640"/>
            <a:ext cx="3725280" cy="3740760"/>
          </a:xfrm>
          <a:prstGeom prst="ellipse">
            <a:avLst/>
          </a:prstGeom>
          <a:gradFill rotWithShape="0">
            <a:gsLst>
              <a:gs pos="21000">
                <a:srgbClr val="46b1e1">
                  <a:alpha val="0"/>
                </a:srgbClr>
              </a:gs>
              <a:gs pos="100000">
                <a:srgbClr val="156082">
                  <a:alpha val="24313"/>
                </a:srgbClr>
              </a:gs>
            </a:gsLst>
            <a:lin ang="9924000"/>
          </a:gradFill>
          <a:ln>
            <a:noFill/>
          </a:ln>
        </p:spPr>
        <p:style>
          <a:lnRef idx="2">
            <a:schemeClr val="accent1">
              <a:shade val="50000"/>
            </a:schemeClr>
          </a:lnRef>
          <a:fillRef idx="1">
            <a:schemeClr val="accent1"/>
          </a:fillRef>
          <a:effectRef idx="0">
            <a:schemeClr val="accent1"/>
          </a:effectRef>
          <a:fontRef idx="minor"/>
        </p:style>
      </p:sp>
      <p:sp>
        <p:nvSpPr>
          <p:cNvPr id="83" name="PlaceHolder 1"/>
          <p:cNvSpPr>
            <a:spLocks noGrp="1"/>
          </p:cNvSpPr>
          <p:nvPr>
            <p:ph type="title"/>
          </p:nvPr>
        </p:nvSpPr>
        <p:spPr>
          <a:xfrm>
            <a:off x="1040040" y="614160"/>
            <a:ext cx="4946760" cy="2450880"/>
          </a:xfrm>
          <a:prstGeom prst="rect">
            <a:avLst/>
          </a:prstGeom>
          <a:noFill/>
          <a:ln w="0">
            <a:noFill/>
          </a:ln>
        </p:spPr>
        <p:txBody>
          <a:bodyPr anchor="b">
            <a:normAutofit/>
          </a:bodyPr>
          <a:p>
            <a:pPr indent="0" algn="r">
              <a:lnSpc>
                <a:spcPct val="90000"/>
              </a:lnSpc>
              <a:buNone/>
              <a:tabLst>
                <a:tab algn="l" pos="0"/>
              </a:tabLst>
            </a:pPr>
            <a:r>
              <a:rPr b="0" lang="en-US" sz="3600" spc="-1" strike="noStrike">
                <a:solidFill>
                  <a:srgbClr val="ffffff"/>
                </a:solidFill>
                <a:latin typeface="Aptos Display"/>
              </a:rPr>
              <a:t>Master Time Table</a:t>
            </a:r>
            <a:endParaRPr b="0" lang="en-US" sz="3600" spc="-1" strike="noStrike">
              <a:solidFill>
                <a:srgbClr val="000000"/>
              </a:solidFill>
              <a:latin typeface="Aptos"/>
            </a:endParaRPr>
          </a:p>
        </p:txBody>
      </p:sp>
      <p:sp>
        <p:nvSpPr>
          <p:cNvPr id="84" name="Rectangle 108"/>
          <p:cNvSpPr/>
          <p:nvPr/>
        </p:nvSpPr>
        <p:spPr>
          <a:xfrm flipH="1" rot="10800000">
            <a:off x="4320" y="3360600"/>
            <a:ext cx="9134280" cy="1783080"/>
          </a:xfrm>
          <a:prstGeom prst="rect">
            <a:avLst/>
          </a:prstGeom>
          <a:gradFill rotWithShape="0">
            <a:gsLst>
              <a:gs pos="1000">
                <a:srgbClr val="000000">
                  <a:alpha val="34117"/>
                </a:srgbClr>
              </a:gs>
              <a:gs pos="100000">
                <a:srgbClr val="104862">
                  <a:alpha val="50196"/>
                </a:srgbClr>
              </a:gs>
            </a:gsLst>
            <a:lin ang="15000000"/>
          </a:gradFill>
          <a:ln>
            <a:noFill/>
          </a:ln>
        </p:spPr>
        <p:style>
          <a:lnRef idx="2">
            <a:schemeClr val="accent1">
              <a:shade val="50000"/>
            </a:schemeClr>
          </a:lnRef>
          <a:fillRef idx="1">
            <a:schemeClr val="accent1"/>
          </a:fillRef>
          <a:effectRef idx="0">
            <a:schemeClr val="accent1"/>
          </a:effectRef>
          <a:fontRef idx="minor"/>
        </p:style>
      </p:sp>
      <p:sp>
        <p:nvSpPr>
          <p:cNvPr id="85" name="PlaceHolder 2"/>
          <p:cNvSpPr>
            <a:spLocks noGrp="1"/>
          </p:cNvSpPr>
          <p:nvPr>
            <p:ph type="subTitle"/>
          </p:nvPr>
        </p:nvSpPr>
        <p:spPr>
          <a:xfrm>
            <a:off x="1800000" y="3630600"/>
            <a:ext cx="4538160" cy="930960"/>
          </a:xfrm>
          <a:prstGeom prst="rect">
            <a:avLst/>
          </a:prstGeom>
          <a:noFill/>
          <a:ln w="0">
            <a:noFill/>
          </a:ln>
        </p:spPr>
        <p:txBody>
          <a:bodyPr anchor="ctr">
            <a:normAutofit/>
          </a:bodyPr>
          <a:p>
            <a:pPr algn="ctr">
              <a:lnSpc>
                <a:spcPct val="90000"/>
              </a:lnSpc>
              <a:spcBef>
                <a:spcPts val="1001"/>
              </a:spcBef>
              <a:tabLst>
                <a:tab algn="l" pos="0"/>
              </a:tabLst>
            </a:pPr>
            <a:r>
              <a:rPr b="0" lang="en-US" sz="2400" spc="-1" strike="noStrike">
                <a:solidFill>
                  <a:srgbClr val="ffffff"/>
                </a:solidFill>
                <a:latin typeface="Aptos"/>
              </a:rPr>
              <a:t>Progress Presentation</a:t>
            </a:r>
            <a:endParaRPr b="0" lang="en-US" sz="2400" spc="-1" strike="noStrike">
              <a:latin typeface="Arial"/>
            </a:endParaRPr>
          </a:p>
        </p:txBody>
      </p:sp>
      <p:sp>
        <p:nvSpPr>
          <p:cNvPr id="86" name="Rectangle 110"/>
          <p:cNvSpPr/>
          <p:nvPr/>
        </p:nvSpPr>
        <p:spPr>
          <a:xfrm flipH="1" rot="16200000">
            <a:off x="5224680" y="1224360"/>
            <a:ext cx="5142960" cy="2693880"/>
          </a:xfrm>
          <a:prstGeom prst="rect">
            <a:avLst/>
          </a:prstGeom>
          <a:gradFill rotWithShape="0">
            <a:gsLst>
              <a:gs pos="1000">
                <a:srgbClr val="000000">
                  <a:alpha val="0"/>
                </a:srgbClr>
              </a:gs>
              <a:gs pos="100000">
                <a:srgbClr val="104862">
                  <a:alpha val="50196"/>
                </a:srgbClr>
              </a:gs>
            </a:gsLst>
            <a:lin ang="11400000"/>
          </a:gra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444960"/>
            <a:ext cx="8519760" cy="572040"/>
          </a:xfrm>
          <a:prstGeom prst="rect">
            <a:avLst/>
          </a:prstGeom>
          <a:noFill/>
          <a:ln w="0">
            <a:noFill/>
          </a:ln>
        </p:spPr>
        <p:txBody>
          <a:bodyPr lIns="0" rIns="0" tIns="91440" bIns="91440" anchor="t">
            <a:normAutofit fontScale="91000"/>
          </a:bodyPr>
          <a:p>
            <a:pPr indent="0" algn="ctr">
              <a:lnSpc>
                <a:spcPct val="100000"/>
              </a:lnSpc>
              <a:buNone/>
              <a:tabLst>
                <a:tab algn="l" pos="0"/>
              </a:tabLst>
            </a:pPr>
            <a:r>
              <a:rPr b="0" lang="en" sz="2800" spc="-1" strike="noStrike">
                <a:solidFill>
                  <a:schemeClr val="dk1"/>
                </a:solidFill>
                <a:latin typeface="Arial"/>
                <a:ea typeface="Arial"/>
              </a:rPr>
              <a:t>Sections</a:t>
            </a:r>
            <a:endParaRPr b="0" lang="en-US" sz="2800" spc="-1" strike="noStrike">
              <a:solidFill>
                <a:srgbClr val="000000"/>
              </a:solidFill>
              <a:latin typeface="Aptos"/>
            </a:endParaRPr>
          </a:p>
        </p:txBody>
      </p:sp>
      <p:graphicFrame>
        <p:nvGraphicFramePr>
          <p:cNvPr id="1" name="Diagram1"/>
          <p:cNvGraphicFramePr/>
          <p:nvPr>
            <p:extLst>
              <p:ext uri="{D42A27DB-BD31-4B8C-83A1-F6EECF244321}">
                <p14:modId xmlns:p14="http://schemas.microsoft.com/office/powerpoint/2010/main" val="3426616190"/>
              </p:ext>
            </p:extLst>
          </p:nvPr>
        </p:nvGraphicFramePr>
        <p:xfrm>
          <a:off x="311760" y="1152360"/>
          <a:ext cx="8519760" cy="34156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Rectangle 88"/>
          <p:cNvSpPr/>
          <p:nvPr/>
        </p:nvSpPr>
        <p:spPr>
          <a:xfrm>
            <a:off x="0" y="0"/>
            <a:ext cx="9143640" cy="5143320"/>
          </a:xfrm>
          <a:prstGeom prst="rect">
            <a:avLst/>
          </a:prstGeom>
          <a:ln w="12700">
            <a:noFill/>
          </a:ln>
        </p:spPr>
        <p:style>
          <a:lnRef idx="2">
            <a:schemeClr val="accent1">
              <a:shade val="50000"/>
            </a:schemeClr>
          </a:lnRef>
          <a:fillRef idx="1">
            <a:schemeClr val="accent1"/>
          </a:fillRef>
          <a:effectRef idx="0">
            <a:schemeClr val="accent1"/>
          </a:effectRef>
          <a:fontRef idx="minor"/>
        </p:style>
      </p:sp>
      <p:sp>
        <p:nvSpPr>
          <p:cNvPr id="89" name="Rectangle 90"/>
          <p:cNvSpPr/>
          <p:nvPr/>
        </p:nvSpPr>
        <p:spPr>
          <a:xfrm flipH="1" rot="5400000">
            <a:off x="-479520" y="479880"/>
            <a:ext cx="5143320" cy="4184280"/>
          </a:xfrm>
          <a:prstGeom prst="rect">
            <a:avLst/>
          </a:prstGeom>
          <a:gradFill rotWithShape="0">
            <a:gsLst>
              <a:gs pos="8000">
                <a:srgbClr val="000000"/>
              </a:gs>
              <a:gs pos="100000">
                <a:srgbClr val="104862"/>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90" name="Rectangle 92"/>
          <p:cNvSpPr/>
          <p:nvPr/>
        </p:nvSpPr>
        <p:spPr>
          <a:xfrm flipH="1" rot="5400000">
            <a:off x="-294840" y="296640"/>
            <a:ext cx="4759200" cy="4181760"/>
          </a:xfrm>
          <a:prstGeom prst="rect">
            <a:avLst/>
          </a:prstGeom>
          <a:gradFill rotWithShape="0">
            <a:gsLst>
              <a:gs pos="1000">
                <a:srgbClr val="156082">
                  <a:alpha val="0"/>
                </a:srgbClr>
              </a:gs>
              <a:gs pos="100000">
                <a:srgbClr val="000000">
                  <a:alpha val="0"/>
                </a:srgbClr>
              </a:gs>
            </a:gsLst>
            <a:lin ang="14400000"/>
          </a:gradFill>
          <a:ln>
            <a:noFill/>
          </a:ln>
        </p:spPr>
        <p:style>
          <a:lnRef idx="2">
            <a:schemeClr val="accent1">
              <a:shade val="50000"/>
            </a:schemeClr>
          </a:lnRef>
          <a:fillRef idx="1">
            <a:schemeClr val="accent1"/>
          </a:fillRef>
          <a:effectRef idx="0">
            <a:schemeClr val="accent1"/>
          </a:effectRef>
          <a:fontRef idx="minor"/>
        </p:style>
      </p:sp>
      <p:sp>
        <p:nvSpPr>
          <p:cNvPr id="91" name="Rectangle 94"/>
          <p:cNvSpPr/>
          <p:nvPr/>
        </p:nvSpPr>
        <p:spPr>
          <a:xfrm flipH="1" rot="5400000">
            <a:off x="1146600" y="2114280"/>
            <a:ext cx="1875960" cy="4181760"/>
          </a:xfrm>
          <a:prstGeom prst="rect">
            <a:avLst/>
          </a:prstGeom>
          <a:gradFill rotWithShape="0">
            <a:gsLst>
              <a:gs pos="2000">
                <a:srgbClr val="156082">
                  <a:alpha val="29019"/>
                </a:srgbClr>
              </a:gs>
              <a:gs pos="100000">
                <a:srgbClr val="000000">
                  <a:alpha val="30196"/>
                </a:srgbClr>
              </a:gs>
            </a:gsLst>
            <a:lin ang="8400000"/>
          </a:gradFill>
          <a:ln>
            <a:noFill/>
          </a:ln>
        </p:spPr>
        <p:style>
          <a:lnRef idx="2">
            <a:schemeClr val="accent1">
              <a:shade val="50000"/>
            </a:schemeClr>
          </a:lnRef>
          <a:fillRef idx="1">
            <a:schemeClr val="accent1"/>
          </a:fillRef>
          <a:effectRef idx="0">
            <a:schemeClr val="accent1"/>
          </a:effectRef>
          <a:fontRef idx="minor"/>
        </p:style>
      </p:sp>
      <p:sp>
        <p:nvSpPr>
          <p:cNvPr id="92" name="Rectangle 96"/>
          <p:cNvSpPr/>
          <p:nvPr/>
        </p:nvSpPr>
        <p:spPr>
          <a:xfrm flipH="1" rot="5400000">
            <a:off x="-319680" y="640080"/>
            <a:ext cx="5143320" cy="3863880"/>
          </a:xfrm>
          <a:prstGeom prst="rect">
            <a:avLst/>
          </a:prstGeom>
          <a:gradFill rotWithShape="0">
            <a:gsLst>
              <a:gs pos="1000">
                <a:srgbClr val="156082">
                  <a:alpha val="11372"/>
                </a:srgbClr>
              </a:gs>
              <a:gs pos="100000">
                <a:srgbClr val="000000">
                  <a:alpha val="0"/>
                </a:srgbClr>
              </a:gs>
            </a:gsLst>
            <a:lin ang="8400000"/>
          </a:gradFill>
          <a:ln>
            <a:noFill/>
          </a:ln>
        </p:spPr>
        <p:style>
          <a:lnRef idx="2">
            <a:schemeClr val="accent1">
              <a:shade val="50000"/>
            </a:schemeClr>
          </a:lnRef>
          <a:fillRef idx="1">
            <a:schemeClr val="accent1"/>
          </a:fillRef>
          <a:effectRef idx="0">
            <a:schemeClr val="accent1"/>
          </a:effectRef>
          <a:fontRef idx="minor"/>
        </p:style>
      </p:sp>
      <p:sp>
        <p:nvSpPr>
          <p:cNvPr id="93" name="Oval 98"/>
          <p:cNvSpPr/>
          <p:nvPr/>
        </p:nvSpPr>
        <p:spPr>
          <a:xfrm rot="6097800">
            <a:off x="614520" y="846360"/>
            <a:ext cx="3238200" cy="3238200"/>
          </a:xfrm>
          <a:prstGeom prst="ellipse">
            <a:avLst/>
          </a:prstGeom>
          <a:gradFill rotWithShape="0">
            <a:gsLst>
              <a:gs pos="39000">
                <a:srgbClr val="156082">
                  <a:alpha val="0"/>
                </a:srgbClr>
              </a:gs>
              <a:gs pos="100000">
                <a:srgbClr val="46b1e1">
                  <a:alpha val="15294"/>
                </a:srgbClr>
              </a:gs>
            </a:gsLst>
            <a:lin ang="1896000"/>
          </a:gradFill>
          <a:ln>
            <a:noFill/>
          </a:ln>
        </p:spPr>
        <p:style>
          <a:lnRef idx="2">
            <a:schemeClr val="accent1">
              <a:shade val="50000"/>
            </a:schemeClr>
          </a:lnRef>
          <a:fillRef idx="1">
            <a:schemeClr val="accent1"/>
          </a:fillRef>
          <a:effectRef idx="0">
            <a:schemeClr val="accent1"/>
          </a:effectRef>
          <a:fontRef idx="minor"/>
        </p:style>
      </p:sp>
      <p:sp>
        <p:nvSpPr>
          <p:cNvPr id="94" name="PlaceHolder 1"/>
          <p:cNvSpPr>
            <a:spLocks noGrp="1"/>
          </p:cNvSpPr>
          <p:nvPr>
            <p:ph type="title"/>
          </p:nvPr>
        </p:nvSpPr>
        <p:spPr>
          <a:xfrm>
            <a:off x="619920" y="440280"/>
            <a:ext cx="3172320" cy="2540160"/>
          </a:xfrm>
          <a:prstGeom prst="rect">
            <a:avLst/>
          </a:prstGeom>
          <a:noFill/>
          <a:ln w="0">
            <a:noFill/>
          </a:ln>
        </p:spPr>
        <p:txBody>
          <a:bodyPr lIns="0" rIns="0" tIns="91440" bIns="91440" anchor="b">
            <a:normAutofit/>
          </a:bodyPr>
          <a:p>
            <a:pPr indent="0" algn="r">
              <a:lnSpc>
                <a:spcPct val="90000"/>
              </a:lnSpc>
              <a:buNone/>
              <a:tabLst>
                <a:tab algn="l" pos="0"/>
              </a:tabLst>
            </a:pPr>
            <a:r>
              <a:rPr b="0" lang="en" sz="3000" spc="-1" strike="noStrike">
                <a:solidFill>
                  <a:srgbClr val="ffffff"/>
                </a:solidFill>
                <a:latin typeface="Arial"/>
                <a:ea typeface="Arial"/>
              </a:rPr>
              <a:t>Project Overview</a:t>
            </a:r>
            <a:endParaRPr b="0" lang="en-US" sz="3000" spc="-1" strike="noStrike">
              <a:solidFill>
                <a:srgbClr val="000000"/>
              </a:solidFill>
              <a:latin typeface="Aptos"/>
            </a:endParaRPr>
          </a:p>
        </p:txBody>
      </p:sp>
      <p:sp>
        <p:nvSpPr>
          <p:cNvPr id="95" name="PlaceHolder 2"/>
          <p:cNvSpPr>
            <a:spLocks noGrp="1"/>
          </p:cNvSpPr>
          <p:nvPr>
            <p:ph/>
          </p:nvPr>
        </p:nvSpPr>
        <p:spPr>
          <a:xfrm>
            <a:off x="4877280" y="487080"/>
            <a:ext cx="3646440" cy="4159080"/>
          </a:xfrm>
          <a:prstGeom prst="rect">
            <a:avLst/>
          </a:prstGeom>
          <a:noFill/>
          <a:ln w="0">
            <a:noFill/>
          </a:ln>
        </p:spPr>
        <p:txBody>
          <a:bodyPr lIns="0" rIns="0" tIns="91440" bIns="91440" anchor="ctr">
            <a:normAutofit/>
          </a:bodyPr>
          <a:p>
            <a:pPr marL="228600" indent="0">
              <a:lnSpc>
                <a:spcPct val="90000"/>
              </a:lnSpc>
              <a:spcBef>
                <a:spcPts val="1001"/>
              </a:spcBef>
              <a:buNone/>
              <a:tabLst>
                <a:tab algn="l" pos="0"/>
              </a:tabLst>
            </a:pPr>
            <a:r>
              <a:rPr b="0" lang="en" sz="1500" spc="-1" strike="noStrike">
                <a:solidFill>
                  <a:srgbClr val="000000"/>
                </a:solidFill>
                <a:latin typeface="Arial"/>
                <a:ea typeface="Arial"/>
              </a:rPr>
              <a:t>Developing a timetabling system for DKUT that is user friendly and efficient to eliminate scheduling conflicts and optimize classroom utilization.</a:t>
            </a:r>
            <a:endParaRPr b="0" lang="en-US" sz="1500" spc="-1" strike="noStrike">
              <a:solidFill>
                <a:srgbClr val="000000"/>
              </a:solidFill>
              <a:latin typeface="Apto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311760" y="444960"/>
            <a:ext cx="8519760" cy="572040"/>
          </a:xfrm>
          <a:prstGeom prst="rect">
            <a:avLst/>
          </a:prstGeom>
          <a:noFill/>
          <a:ln w="0">
            <a:noFill/>
          </a:ln>
        </p:spPr>
        <p:txBody>
          <a:bodyPr lIns="0" rIns="0" tIns="91440" bIns="91440" anchor="t">
            <a:normAutofit fontScale="91000"/>
          </a:bodyPr>
          <a:p>
            <a:pPr indent="0">
              <a:lnSpc>
                <a:spcPct val="100000"/>
              </a:lnSpc>
              <a:buNone/>
              <a:tabLst>
                <a:tab algn="l" pos="0"/>
              </a:tabLst>
            </a:pPr>
            <a:r>
              <a:rPr b="0" lang="en" sz="2800" spc="-1" strike="noStrike">
                <a:solidFill>
                  <a:schemeClr val="dk1"/>
                </a:solidFill>
                <a:latin typeface="Arial"/>
                <a:ea typeface="Arial"/>
              </a:rPr>
              <a:t>Objectives</a:t>
            </a:r>
            <a:endParaRPr b="0" lang="en-US" sz="2800" spc="-1" strike="noStrike">
              <a:solidFill>
                <a:srgbClr val="000000"/>
              </a:solidFill>
              <a:latin typeface="Aptos"/>
            </a:endParaRPr>
          </a:p>
        </p:txBody>
      </p:sp>
      <p:graphicFrame>
        <p:nvGraphicFramePr>
          <p:cNvPr id="2" name="Diagram2"/>
          <p:cNvGraphicFramePr/>
          <p:nvPr>
            <p:extLst>
              <p:ext uri="{D42A27DB-BD31-4B8C-83A1-F6EECF244321}">
                <p14:modId xmlns:p14="http://schemas.microsoft.com/office/powerpoint/2010/main" val="2252905525"/>
              </p:ext>
            </p:extLst>
          </p:nvPr>
        </p:nvGraphicFramePr>
        <p:xfrm>
          <a:off x="311760" y="1152360"/>
          <a:ext cx="8519760" cy="34156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7" name="Rectangle 126"/>
          <p:cNvSpPr/>
          <p:nvPr/>
        </p:nvSpPr>
        <p:spPr>
          <a:xfrm>
            <a:off x="0" y="0"/>
            <a:ext cx="9143640" cy="5143320"/>
          </a:xfrm>
          <a:prstGeom prst="rect">
            <a:avLst/>
          </a:prstGeom>
          <a:ln w="12700">
            <a:noFill/>
          </a:ln>
        </p:spPr>
        <p:style>
          <a:lnRef idx="2">
            <a:schemeClr val="accent1">
              <a:shade val="50000"/>
            </a:schemeClr>
          </a:lnRef>
          <a:fillRef idx="1">
            <a:schemeClr val="accent1"/>
          </a:fillRef>
          <a:effectRef idx="0">
            <a:schemeClr val="accent1"/>
          </a:effectRef>
          <a:fontRef idx="minor"/>
        </p:style>
      </p:sp>
      <p:sp>
        <p:nvSpPr>
          <p:cNvPr id="98" name="Rectangle 128"/>
          <p:cNvSpPr/>
          <p:nvPr/>
        </p:nvSpPr>
        <p:spPr>
          <a:xfrm flipH="1" rot="5400000">
            <a:off x="-479520" y="479880"/>
            <a:ext cx="5143320" cy="4184280"/>
          </a:xfrm>
          <a:prstGeom prst="rect">
            <a:avLst/>
          </a:prstGeom>
          <a:gradFill rotWithShape="0">
            <a:gsLst>
              <a:gs pos="8000">
                <a:srgbClr val="000000"/>
              </a:gs>
              <a:gs pos="100000">
                <a:srgbClr val="104862"/>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99" name="Rectangle 130"/>
          <p:cNvSpPr/>
          <p:nvPr/>
        </p:nvSpPr>
        <p:spPr>
          <a:xfrm flipH="1" rot="5400000">
            <a:off x="-294840" y="296640"/>
            <a:ext cx="4759200" cy="4181760"/>
          </a:xfrm>
          <a:prstGeom prst="rect">
            <a:avLst/>
          </a:prstGeom>
          <a:gradFill rotWithShape="0">
            <a:gsLst>
              <a:gs pos="1000">
                <a:srgbClr val="156082">
                  <a:alpha val="0"/>
                </a:srgbClr>
              </a:gs>
              <a:gs pos="100000">
                <a:srgbClr val="000000">
                  <a:alpha val="0"/>
                </a:srgbClr>
              </a:gs>
            </a:gsLst>
            <a:lin ang="14400000"/>
          </a:gradFill>
          <a:ln>
            <a:noFill/>
          </a:ln>
        </p:spPr>
        <p:style>
          <a:lnRef idx="2">
            <a:schemeClr val="accent1">
              <a:shade val="50000"/>
            </a:schemeClr>
          </a:lnRef>
          <a:fillRef idx="1">
            <a:schemeClr val="accent1"/>
          </a:fillRef>
          <a:effectRef idx="0">
            <a:schemeClr val="accent1"/>
          </a:effectRef>
          <a:fontRef idx="minor"/>
        </p:style>
      </p:sp>
      <p:sp>
        <p:nvSpPr>
          <p:cNvPr id="100" name="Rectangle 132"/>
          <p:cNvSpPr/>
          <p:nvPr/>
        </p:nvSpPr>
        <p:spPr>
          <a:xfrm flipH="1" rot="5400000">
            <a:off x="1146600" y="2114280"/>
            <a:ext cx="1875960" cy="4181760"/>
          </a:xfrm>
          <a:prstGeom prst="rect">
            <a:avLst/>
          </a:prstGeom>
          <a:gradFill rotWithShape="0">
            <a:gsLst>
              <a:gs pos="2000">
                <a:srgbClr val="156082">
                  <a:alpha val="29019"/>
                </a:srgbClr>
              </a:gs>
              <a:gs pos="100000">
                <a:srgbClr val="000000">
                  <a:alpha val="30196"/>
                </a:srgbClr>
              </a:gs>
            </a:gsLst>
            <a:lin ang="8400000"/>
          </a:gradFill>
          <a:ln>
            <a:noFill/>
          </a:ln>
        </p:spPr>
        <p:style>
          <a:lnRef idx="2">
            <a:schemeClr val="accent1">
              <a:shade val="50000"/>
            </a:schemeClr>
          </a:lnRef>
          <a:fillRef idx="1">
            <a:schemeClr val="accent1"/>
          </a:fillRef>
          <a:effectRef idx="0">
            <a:schemeClr val="accent1"/>
          </a:effectRef>
          <a:fontRef idx="minor"/>
        </p:style>
      </p:sp>
      <p:sp>
        <p:nvSpPr>
          <p:cNvPr id="101" name="Rectangle 134"/>
          <p:cNvSpPr/>
          <p:nvPr/>
        </p:nvSpPr>
        <p:spPr>
          <a:xfrm flipH="1" rot="5400000">
            <a:off x="-319680" y="640080"/>
            <a:ext cx="5143320" cy="3863880"/>
          </a:xfrm>
          <a:prstGeom prst="rect">
            <a:avLst/>
          </a:prstGeom>
          <a:gradFill rotWithShape="0">
            <a:gsLst>
              <a:gs pos="1000">
                <a:srgbClr val="156082">
                  <a:alpha val="11372"/>
                </a:srgbClr>
              </a:gs>
              <a:gs pos="100000">
                <a:srgbClr val="000000">
                  <a:alpha val="0"/>
                </a:srgbClr>
              </a:gs>
            </a:gsLst>
            <a:lin ang="8400000"/>
          </a:gradFill>
          <a:ln>
            <a:noFill/>
          </a:ln>
        </p:spPr>
        <p:style>
          <a:lnRef idx="2">
            <a:schemeClr val="accent1">
              <a:shade val="50000"/>
            </a:schemeClr>
          </a:lnRef>
          <a:fillRef idx="1">
            <a:schemeClr val="accent1"/>
          </a:fillRef>
          <a:effectRef idx="0">
            <a:schemeClr val="accent1"/>
          </a:effectRef>
          <a:fontRef idx="minor"/>
        </p:style>
      </p:sp>
      <p:sp>
        <p:nvSpPr>
          <p:cNvPr id="102" name="Oval 136"/>
          <p:cNvSpPr/>
          <p:nvPr/>
        </p:nvSpPr>
        <p:spPr>
          <a:xfrm rot="6097800">
            <a:off x="614520" y="846360"/>
            <a:ext cx="3238200" cy="3238200"/>
          </a:xfrm>
          <a:prstGeom prst="ellipse">
            <a:avLst/>
          </a:prstGeom>
          <a:gradFill rotWithShape="0">
            <a:gsLst>
              <a:gs pos="39000">
                <a:srgbClr val="156082">
                  <a:alpha val="0"/>
                </a:srgbClr>
              </a:gs>
              <a:gs pos="100000">
                <a:srgbClr val="46b1e1">
                  <a:alpha val="15294"/>
                </a:srgbClr>
              </a:gs>
            </a:gsLst>
            <a:lin ang="1896000"/>
          </a:gradFill>
          <a:ln>
            <a:noFill/>
          </a:ln>
        </p:spPr>
        <p:style>
          <a:lnRef idx="2">
            <a:schemeClr val="accent1">
              <a:shade val="50000"/>
            </a:schemeClr>
          </a:lnRef>
          <a:fillRef idx="1">
            <a:schemeClr val="accent1"/>
          </a:fillRef>
          <a:effectRef idx="0">
            <a:schemeClr val="accent1"/>
          </a:effectRef>
          <a:fontRef idx="minor"/>
        </p:style>
      </p:sp>
      <p:sp>
        <p:nvSpPr>
          <p:cNvPr id="103" name="PlaceHolder 1"/>
          <p:cNvSpPr>
            <a:spLocks noGrp="1"/>
          </p:cNvSpPr>
          <p:nvPr>
            <p:ph type="title"/>
          </p:nvPr>
        </p:nvSpPr>
        <p:spPr>
          <a:xfrm>
            <a:off x="619920" y="440280"/>
            <a:ext cx="3172320" cy="2540160"/>
          </a:xfrm>
          <a:prstGeom prst="rect">
            <a:avLst/>
          </a:prstGeom>
          <a:noFill/>
          <a:ln w="0">
            <a:noFill/>
          </a:ln>
        </p:spPr>
        <p:txBody>
          <a:bodyPr lIns="0" rIns="0" tIns="91440" bIns="91440" anchor="b">
            <a:normAutofit/>
          </a:bodyPr>
          <a:p>
            <a:pPr indent="0" algn="r">
              <a:lnSpc>
                <a:spcPct val="90000"/>
              </a:lnSpc>
              <a:buNone/>
              <a:tabLst>
                <a:tab algn="l" pos="0"/>
              </a:tabLst>
            </a:pPr>
            <a:r>
              <a:rPr b="0" lang="en" sz="3000" spc="-1" strike="noStrike">
                <a:solidFill>
                  <a:srgbClr val="ffffff"/>
                </a:solidFill>
                <a:latin typeface="Arial"/>
                <a:ea typeface="Arial"/>
              </a:rPr>
              <a:t>Data Collection</a:t>
            </a:r>
            <a:endParaRPr b="0" lang="en-US" sz="3000" spc="-1" strike="noStrike">
              <a:solidFill>
                <a:srgbClr val="000000"/>
              </a:solidFill>
              <a:latin typeface="Aptos"/>
            </a:endParaRPr>
          </a:p>
        </p:txBody>
      </p:sp>
      <p:sp>
        <p:nvSpPr>
          <p:cNvPr id="104" name="PlaceHolder 2"/>
          <p:cNvSpPr>
            <a:spLocks noGrp="1"/>
          </p:cNvSpPr>
          <p:nvPr>
            <p:ph/>
          </p:nvPr>
        </p:nvSpPr>
        <p:spPr>
          <a:xfrm>
            <a:off x="4877280" y="487080"/>
            <a:ext cx="3646440" cy="4159080"/>
          </a:xfrm>
          <a:prstGeom prst="rect">
            <a:avLst/>
          </a:prstGeom>
          <a:noFill/>
          <a:ln w="0">
            <a:noFill/>
          </a:ln>
        </p:spPr>
        <p:txBody>
          <a:bodyPr lIns="0" rIns="0" tIns="91440" bIns="91440" anchor="ctr">
            <a:normAutofit/>
          </a:bodyPr>
          <a:p>
            <a:pPr marL="228600" indent="0">
              <a:lnSpc>
                <a:spcPct val="90000"/>
              </a:lnSpc>
              <a:spcBef>
                <a:spcPts val="1001"/>
              </a:spcBef>
              <a:buNone/>
              <a:tabLst>
                <a:tab algn="l" pos="0"/>
              </a:tabLst>
            </a:pPr>
            <a:r>
              <a:rPr b="0" lang="en" sz="1500" spc="-1" strike="noStrike">
                <a:solidFill>
                  <a:srgbClr val="000000"/>
                </a:solidFill>
                <a:latin typeface="Arial"/>
                <a:ea typeface="Arial"/>
              </a:rPr>
              <a:t>Data was collected through two primary methods:</a:t>
            </a:r>
            <a:endParaRPr b="0" lang="en-US" sz="1500" spc="-1" strike="noStrike">
              <a:solidFill>
                <a:srgbClr val="000000"/>
              </a:solidFill>
              <a:latin typeface="Aptos"/>
            </a:endParaRPr>
          </a:p>
          <a:p>
            <a:pPr marL="457200" indent="-343080">
              <a:lnSpc>
                <a:spcPct val="90000"/>
              </a:lnSpc>
              <a:spcBef>
                <a:spcPts val="1199"/>
              </a:spcBef>
              <a:buClr>
                <a:srgbClr val="595959"/>
              </a:buClr>
              <a:buFont typeface="Arial"/>
              <a:buAutoNum type="arabicPeriod"/>
              <a:tabLst>
                <a:tab algn="l" pos="0"/>
              </a:tabLst>
            </a:pPr>
            <a:r>
              <a:rPr b="0" lang="en" sz="1500" spc="-1" strike="noStrike">
                <a:solidFill>
                  <a:srgbClr val="000000"/>
                </a:solidFill>
                <a:latin typeface="Arial"/>
                <a:ea typeface="Arial"/>
              </a:rPr>
              <a:t>Physical Interviews</a:t>
            </a:r>
            <a:br>
              <a:rPr sz="1500"/>
            </a:br>
            <a:r>
              <a:rPr b="0" lang="en" sz="1500" spc="-1" strike="noStrike">
                <a:solidFill>
                  <a:srgbClr val="000000"/>
                </a:solidFill>
                <a:latin typeface="Arial"/>
                <a:ea typeface="Arial"/>
              </a:rPr>
              <a:t>Interviewing a departmental Time Tabler (who is also a lecturer)</a:t>
            </a:r>
            <a:br>
              <a:rPr sz="1500"/>
            </a:br>
            <a:r>
              <a:rPr b="0" lang="en" sz="1500" spc="-1" strike="noStrike">
                <a:solidFill>
                  <a:srgbClr val="000000"/>
                </a:solidFill>
                <a:latin typeface="Arial"/>
                <a:ea typeface="Arial"/>
              </a:rPr>
              <a:t>Interviewing different students from different departments.</a:t>
            </a:r>
            <a:endParaRPr b="0" lang="en-US" sz="1500" spc="-1" strike="noStrike">
              <a:solidFill>
                <a:srgbClr val="000000"/>
              </a:solidFill>
              <a:latin typeface="Aptos"/>
            </a:endParaRPr>
          </a:p>
          <a:p>
            <a:pPr marL="457200" indent="-343080">
              <a:lnSpc>
                <a:spcPct val="90000"/>
              </a:lnSpc>
              <a:spcBef>
                <a:spcPts val="1199"/>
              </a:spcBef>
              <a:buClr>
                <a:srgbClr val="595959"/>
              </a:buClr>
              <a:buFont typeface="Arial"/>
              <a:buAutoNum type="arabicPeriod"/>
              <a:tabLst>
                <a:tab algn="l" pos="0"/>
              </a:tabLst>
            </a:pPr>
            <a:r>
              <a:rPr b="0" lang="en" sz="1500" spc="-1" strike="noStrike">
                <a:solidFill>
                  <a:srgbClr val="000000"/>
                </a:solidFill>
                <a:latin typeface="Arial"/>
                <a:ea typeface="Arial"/>
              </a:rPr>
              <a:t>Observation</a:t>
            </a:r>
            <a:endParaRPr b="0" lang="en-US" sz="1500" spc="-1" strike="noStrike">
              <a:solidFill>
                <a:srgbClr val="000000"/>
              </a:solidFill>
              <a:latin typeface="Aptos"/>
            </a:endParaRPr>
          </a:p>
          <a:p>
            <a:pPr marL="457200" indent="0">
              <a:lnSpc>
                <a:spcPct val="90000"/>
              </a:lnSpc>
              <a:spcBef>
                <a:spcPts val="1199"/>
              </a:spcBef>
              <a:spcAft>
                <a:spcPts val="1199"/>
              </a:spcAft>
              <a:buNone/>
              <a:tabLst>
                <a:tab algn="l" pos="0"/>
              </a:tabLst>
            </a:pPr>
            <a:r>
              <a:rPr b="0" lang="en" sz="1500" spc="-1" strike="noStrike">
                <a:solidFill>
                  <a:srgbClr val="000000"/>
                </a:solidFill>
                <a:latin typeface="Arial"/>
                <a:ea typeface="Arial"/>
              </a:rPr>
              <a:t>Involved physically going and taking note on how lectures are handled in terms of scheduling.</a:t>
            </a:r>
            <a:endParaRPr b="0" lang="en-US" sz="1500" spc="-1" strike="noStrike">
              <a:solidFill>
                <a:srgbClr val="000000"/>
              </a:solidFill>
              <a:latin typeface="Apto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11760" y="444960"/>
            <a:ext cx="8519760" cy="572040"/>
          </a:xfrm>
          <a:prstGeom prst="rect">
            <a:avLst/>
          </a:prstGeom>
          <a:noFill/>
          <a:ln w="0">
            <a:noFill/>
          </a:ln>
        </p:spPr>
        <p:txBody>
          <a:bodyPr lIns="0" rIns="0" tIns="91440" bIns="91440" anchor="t">
            <a:normAutofit fontScale="45000"/>
          </a:bodyPr>
          <a:p>
            <a:pPr indent="0">
              <a:lnSpc>
                <a:spcPct val="100000"/>
              </a:lnSpc>
              <a:buNone/>
              <a:tabLst>
                <a:tab algn="l" pos="0"/>
              </a:tabLst>
            </a:pPr>
            <a:r>
              <a:rPr b="0" lang="en" sz="2800" spc="-1" strike="noStrike">
                <a:solidFill>
                  <a:schemeClr val="dk1"/>
                </a:solidFill>
                <a:latin typeface="Arial"/>
                <a:ea typeface="Arial"/>
              </a:rPr>
              <a:t>Data Analysis</a:t>
            </a:r>
            <a:br>
              <a:rPr sz="2800"/>
            </a:br>
            <a:endParaRPr b="0" lang="en-US" sz="2800" spc="-1" strike="noStrike">
              <a:solidFill>
                <a:srgbClr val="000000"/>
              </a:solidFill>
              <a:latin typeface="Aptos"/>
            </a:endParaRPr>
          </a:p>
        </p:txBody>
      </p:sp>
      <p:graphicFrame>
        <p:nvGraphicFramePr>
          <p:cNvPr id="3" name="Diagram3"/>
          <p:cNvGraphicFramePr/>
          <p:nvPr>
            <p:extLst>
              <p:ext uri="{D42A27DB-BD31-4B8C-83A1-F6EECF244321}">
                <p14:modId xmlns:p14="http://schemas.microsoft.com/office/powerpoint/2010/main" val="2576110154"/>
              </p:ext>
            </p:extLst>
          </p:nvPr>
        </p:nvGraphicFramePr>
        <p:xfrm>
          <a:off x="311760" y="1560600"/>
          <a:ext cx="8519760" cy="29257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6" name="PlaceHolder 1"/>
          <p:cNvSpPr/>
          <p:nvPr/>
        </p:nvSpPr>
        <p:spPr>
          <a:xfrm>
            <a:off x="398880" y="1046520"/>
            <a:ext cx="8519760" cy="572040"/>
          </a:xfrm>
          <a:prstGeom prst="rect">
            <a:avLst/>
          </a:prstGeom>
          <a:noFill/>
          <a:ln w="0">
            <a:noFill/>
          </a:ln>
        </p:spPr>
        <p:style>
          <a:lnRef idx="0"/>
          <a:fillRef idx="0"/>
          <a:effectRef idx="0"/>
          <a:fontRef idx="minor"/>
        </p:style>
        <p:txBody>
          <a:bodyPr lIns="0" rIns="0" tIns="91440" bIns="91440" anchor="t">
            <a:normAutofit/>
          </a:bodyPr>
          <a:p>
            <a:pPr>
              <a:lnSpc>
                <a:spcPct val="100000"/>
              </a:lnSpc>
              <a:tabLst>
                <a:tab algn="l" pos="0"/>
              </a:tabLst>
            </a:pPr>
            <a:r>
              <a:rPr b="0" lang="en" sz="1600" spc="-1" strike="noStrike">
                <a:solidFill>
                  <a:srgbClr val="000000"/>
                </a:solidFill>
                <a:latin typeface="Aptos Display"/>
                <a:ea typeface="Aptos Display"/>
              </a:rPr>
              <a:t>Outcome of the data collection</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7" name="Rectangle 96"/>
          <p:cNvSpPr/>
          <p:nvPr/>
        </p:nvSpPr>
        <p:spPr>
          <a:xfrm>
            <a:off x="0" y="0"/>
            <a:ext cx="9143640" cy="5143320"/>
          </a:xfrm>
          <a:prstGeom prst="rect">
            <a:avLst/>
          </a:prstGeom>
          <a:ln w="12700">
            <a:noFill/>
          </a:ln>
        </p:spPr>
        <p:style>
          <a:lnRef idx="2">
            <a:schemeClr val="accent1">
              <a:shade val="50000"/>
            </a:schemeClr>
          </a:lnRef>
          <a:fillRef idx="1">
            <a:schemeClr val="accent1"/>
          </a:fillRef>
          <a:effectRef idx="0">
            <a:schemeClr val="accent1"/>
          </a:effectRef>
          <a:fontRef idx="minor"/>
        </p:style>
      </p:sp>
      <p:sp>
        <p:nvSpPr>
          <p:cNvPr id="108" name="Rectangle 98"/>
          <p:cNvSpPr/>
          <p:nvPr/>
        </p:nvSpPr>
        <p:spPr>
          <a:xfrm>
            <a:off x="0" y="0"/>
            <a:ext cx="9141480" cy="5143320"/>
          </a:xfrm>
          <a:prstGeom prst="rect">
            <a:avLst/>
          </a:prstGeom>
          <a:ln w="12700">
            <a:noFill/>
          </a:ln>
        </p:spPr>
        <p:style>
          <a:lnRef idx="2">
            <a:schemeClr val="accent1">
              <a:shade val="50000"/>
            </a:schemeClr>
          </a:lnRef>
          <a:fillRef idx="1">
            <a:schemeClr val="accent1"/>
          </a:fillRef>
          <a:effectRef idx="0">
            <a:schemeClr val="accent1"/>
          </a:effectRef>
          <a:fontRef idx="minor"/>
        </p:style>
      </p:sp>
      <p:sp>
        <p:nvSpPr>
          <p:cNvPr id="109" name="Rectangle 100"/>
          <p:cNvSpPr/>
          <p:nvPr/>
        </p:nvSpPr>
        <p:spPr>
          <a:xfrm flipH="1" rot="5400000">
            <a:off x="-1058400" y="1058040"/>
            <a:ext cx="5143320" cy="3027960"/>
          </a:xfrm>
          <a:prstGeom prst="rect">
            <a:avLst/>
          </a:prstGeom>
          <a:gradFill rotWithShape="0">
            <a:gsLst>
              <a:gs pos="8000">
                <a:srgbClr val="000000"/>
              </a:gs>
              <a:gs pos="100000">
                <a:srgbClr val="104862"/>
              </a:gs>
            </a:gsLst>
            <a:lin ang="13200000"/>
          </a:gradFill>
          <a:ln>
            <a:noFill/>
          </a:ln>
        </p:spPr>
        <p:style>
          <a:lnRef idx="2">
            <a:schemeClr val="accent1">
              <a:shade val="50000"/>
            </a:schemeClr>
          </a:lnRef>
          <a:fillRef idx="1">
            <a:schemeClr val="accent1"/>
          </a:fillRef>
          <a:effectRef idx="0">
            <a:schemeClr val="accent1"/>
          </a:effectRef>
          <a:fontRef idx="minor"/>
        </p:style>
      </p:sp>
      <p:sp>
        <p:nvSpPr>
          <p:cNvPr id="110" name="Rectangle 102"/>
          <p:cNvSpPr/>
          <p:nvPr/>
        </p:nvSpPr>
        <p:spPr>
          <a:xfrm flipH="1" rot="5400000">
            <a:off x="-1058040" y="1065600"/>
            <a:ext cx="5142960" cy="3027960"/>
          </a:xfrm>
          <a:prstGeom prst="rect">
            <a:avLst/>
          </a:prstGeom>
          <a:gradFill rotWithShape="0">
            <a:gsLst>
              <a:gs pos="1000">
                <a:srgbClr val="156082">
                  <a:alpha val="46274"/>
                </a:srgbClr>
              </a:gs>
              <a:gs pos="100000">
                <a:srgbClr val="000000">
                  <a:alpha val="0"/>
                </a:srgbClr>
              </a:gs>
            </a:gsLst>
            <a:lin ang="14400000"/>
          </a:gradFill>
          <a:ln>
            <a:noFill/>
          </a:ln>
        </p:spPr>
        <p:style>
          <a:lnRef idx="2">
            <a:schemeClr val="accent1">
              <a:shade val="50000"/>
            </a:schemeClr>
          </a:lnRef>
          <a:fillRef idx="1">
            <a:schemeClr val="accent1"/>
          </a:fillRef>
          <a:effectRef idx="0">
            <a:schemeClr val="accent1"/>
          </a:effectRef>
          <a:fontRef idx="minor"/>
        </p:style>
      </p:sp>
      <p:sp>
        <p:nvSpPr>
          <p:cNvPr id="111" name="Rectangle 104"/>
          <p:cNvSpPr/>
          <p:nvPr/>
        </p:nvSpPr>
        <p:spPr>
          <a:xfrm flipH="1" rot="5400000">
            <a:off x="574920" y="2691000"/>
            <a:ext cx="1875960" cy="3027960"/>
          </a:xfrm>
          <a:prstGeom prst="rect">
            <a:avLst/>
          </a:prstGeom>
          <a:gradFill rotWithShape="0">
            <a:gsLst>
              <a:gs pos="2000">
                <a:srgbClr val="156082">
                  <a:alpha val="29019"/>
                </a:srgbClr>
              </a:gs>
              <a:gs pos="100000">
                <a:srgbClr val="000000">
                  <a:alpha val="30196"/>
                </a:srgbClr>
              </a:gs>
            </a:gsLst>
            <a:lin ang="8400000"/>
          </a:gradFill>
          <a:ln>
            <a:noFill/>
          </a:ln>
        </p:spPr>
        <p:style>
          <a:lnRef idx="2">
            <a:schemeClr val="accent1">
              <a:shade val="50000"/>
            </a:schemeClr>
          </a:lnRef>
          <a:fillRef idx="1">
            <a:schemeClr val="accent1"/>
          </a:fillRef>
          <a:effectRef idx="0">
            <a:schemeClr val="accent1"/>
          </a:effectRef>
          <a:fontRef idx="minor"/>
        </p:style>
      </p:sp>
      <p:sp>
        <p:nvSpPr>
          <p:cNvPr id="112" name="Freeform: Shape 106"/>
          <p:cNvSpPr/>
          <p:nvPr/>
        </p:nvSpPr>
        <p:spPr>
          <a:xfrm rot="20635800">
            <a:off x="-376200" y="727200"/>
            <a:ext cx="2925000" cy="3133800"/>
          </a:xfrm>
          <a:custGeom>
            <a:avLst/>
            <a:gdLst>
              <a:gd name="textAreaLeft" fmla="*/ 0 w 2925000"/>
              <a:gd name="textAreaRight" fmla="*/ 2925360 w 2925000"/>
              <a:gd name="textAreaTop" fmla="*/ 0 h 3133800"/>
              <a:gd name="textAreaBottom" fmla="*/ 3134160 h 3133800"/>
            </a:gdLst>
            <a:ahLst/>
            <a:rect l="textAreaLeft" t="textAreaTop" r="textAreaRight" b="textAreaBottom"/>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rotWithShape="0">
            <a:gsLst>
              <a:gs pos="29000">
                <a:srgbClr val="000000">
                  <a:alpha val="0"/>
                </a:srgbClr>
              </a:gs>
              <a:gs pos="100000">
                <a:srgbClr val="156082">
                  <a:alpha val="43137"/>
                </a:srgbClr>
              </a:gs>
            </a:gsLst>
            <a:lin ang="834000"/>
          </a:gradFill>
          <a:ln>
            <a:noFill/>
          </a:ln>
        </p:spPr>
        <p:style>
          <a:lnRef idx="2">
            <a:schemeClr val="accent1">
              <a:shade val="50000"/>
            </a:schemeClr>
          </a:lnRef>
          <a:fillRef idx="1">
            <a:schemeClr val="accent1"/>
          </a:fillRef>
          <a:effectRef idx="0">
            <a:schemeClr val="accent1"/>
          </a:effectRef>
          <a:fontRef idx="minor"/>
        </p:style>
      </p:sp>
      <p:sp>
        <p:nvSpPr>
          <p:cNvPr id="113" name="Rectangle 108"/>
          <p:cNvSpPr/>
          <p:nvPr/>
        </p:nvSpPr>
        <p:spPr>
          <a:xfrm flipH="1" rot="5400000">
            <a:off x="-1058400" y="1050120"/>
            <a:ext cx="5143320" cy="3027960"/>
          </a:xfrm>
          <a:prstGeom prst="rect">
            <a:avLst/>
          </a:prstGeom>
          <a:gradFill rotWithShape="0">
            <a:gsLst>
              <a:gs pos="1000">
                <a:srgbClr val="46b1e1">
                  <a:alpha val="11372"/>
                </a:srgbClr>
              </a:gs>
              <a:gs pos="100000">
                <a:srgbClr val="000000">
                  <a:alpha val="0"/>
                </a:srgbClr>
              </a:gs>
            </a:gsLst>
            <a:lin ang="9000000"/>
          </a:gradFill>
          <a:ln>
            <a:noFill/>
          </a:ln>
        </p:spPr>
        <p:style>
          <a:lnRef idx="2">
            <a:schemeClr val="accent1">
              <a:shade val="50000"/>
            </a:schemeClr>
          </a:lnRef>
          <a:fillRef idx="1">
            <a:schemeClr val="accent1"/>
          </a:fillRef>
          <a:effectRef idx="0">
            <a:schemeClr val="accent1"/>
          </a:effectRef>
          <a:fontRef idx="minor"/>
        </p:style>
      </p:sp>
      <p:sp>
        <p:nvSpPr>
          <p:cNvPr id="114" name="PlaceHolder 1"/>
          <p:cNvSpPr>
            <a:spLocks noGrp="1"/>
          </p:cNvSpPr>
          <p:nvPr>
            <p:ph type="title"/>
          </p:nvPr>
        </p:nvSpPr>
        <p:spPr>
          <a:xfrm>
            <a:off x="349920" y="440280"/>
            <a:ext cx="2400840" cy="2540160"/>
          </a:xfrm>
          <a:prstGeom prst="rect">
            <a:avLst/>
          </a:prstGeom>
          <a:noFill/>
          <a:ln w="0">
            <a:noFill/>
          </a:ln>
        </p:spPr>
        <p:txBody>
          <a:bodyPr lIns="0" rIns="0" tIns="91440" bIns="91440" anchor="b">
            <a:normAutofit/>
          </a:bodyPr>
          <a:p>
            <a:pPr indent="0" algn="r">
              <a:lnSpc>
                <a:spcPct val="90000"/>
              </a:lnSpc>
              <a:buNone/>
              <a:tabLst>
                <a:tab algn="l" pos="0"/>
              </a:tabLst>
            </a:pPr>
            <a:r>
              <a:rPr b="0" lang="en" sz="3000" spc="-1" strike="noStrike">
                <a:solidFill>
                  <a:srgbClr val="ffffff"/>
                </a:solidFill>
                <a:latin typeface="Arial"/>
                <a:ea typeface="Arial"/>
              </a:rPr>
              <a:t>Module presentation</a:t>
            </a:r>
            <a:endParaRPr b="0" lang="en-US" sz="3000" spc="-1" strike="noStrike">
              <a:solidFill>
                <a:srgbClr val="000000"/>
              </a:solidFill>
              <a:latin typeface="Aptos"/>
            </a:endParaRPr>
          </a:p>
        </p:txBody>
      </p:sp>
      <p:sp>
        <p:nvSpPr>
          <p:cNvPr id="115" name="PlaceHolder 2"/>
          <p:cNvSpPr>
            <a:spLocks noGrp="1"/>
          </p:cNvSpPr>
          <p:nvPr>
            <p:ph/>
          </p:nvPr>
        </p:nvSpPr>
        <p:spPr>
          <a:xfrm>
            <a:off x="3607560" y="487080"/>
            <a:ext cx="4916160" cy="4159080"/>
          </a:xfrm>
          <a:prstGeom prst="rect">
            <a:avLst/>
          </a:prstGeom>
          <a:noFill/>
          <a:ln w="0">
            <a:noFill/>
          </a:ln>
        </p:spPr>
        <p:txBody>
          <a:bodyPr lIns="0" rIns="0" tIns="91440" bIns="91440" anchor="ctr">
            <a:normAutofit fontScale="96000"/>
          </a:bodyPr>
          <a:p>
            <a:pPr marL="228600" indent="0">
              <a:lnSpc>
                <a:spcPct val="90000"/>
              </a:lnSpc>
              <a:spcBef>
                <a:spcPts val="1001"/>
              </a:spcBef>
              <a:spcAft>
                <a:spcPts val="1199"/>
              </a:spcAft>
              <a:buNone/>
              <a:tabLst>
                <a:tab algn="l" pos="0"/>
              </a:tabLst>
            </a:pPr>
            <a:r>
              <a:rPr b="0" lang="en-US" sz="1200" spc="-1" strike="noStrike">
                <a:solidFill>
                  <a:srgbClr val="000000"/>
                </a:solidFill>
                <a:latin typeface="Arial"/>
                <a:ea typeface="Arial"/>
              </a:rPr>
              <a:t>Project viewed in terms of system flow and user functionality.</a:t>
            </a:r>
            <a:endParaRPr b="0" lang="en-US" sz="1200" spc="-1" strike="noStrike">
              <a:solidFill>
                <a:srgbClr val="000000"/>
              </a:solidFill>
              <a:latin typeface="Aptos"/>
            </a:endParaRPr>
          </a:p>
          <a:p>
            <a:pPr marL="228600" indent="0">
              <a:lnSpc>
                <a:spcPct val="90000"/>
              </a:lnSpc>
              <a:spcBef>
                <a:spcPts val="1001"/>
              </a:spcBef>
              <a:spcAft>
                <a:spcPts val="1199"/>
              </a:spcAft>
              <a:buNone/>
              <a:tabLst>
                <a:tab algn="l" pos="0"/>
              </a:tabLst>
            </a:pPr>
            <a:r>
              <a:rPr b="0" lang="en-US" sz="1200" spc="-1" strike="noStrike">
                <a:solidFill>
                  <a:srgbClr val="000000"/>
                </a:solidFill>
                <a:latin typeface="Arial"/>
                <a:ea typeface="Arial"/>
              </a:rPr>
              <a:t>1. Database design.</a:t>
            </a:r>
            <a:endParaRPr b="0" lang="en-US" sz="1200" spc="-1" strike="noStrike">
              <a:solidFill>
                <a:srgbClr val="000000"/>
              </a:solidFill>
              <a:latin typeface="Aptos"/>
            </a:endParaRPr>
          </a:p>
          <a:p>
            <a:pPr marL="228600" indent="0">
              <a:lnSpc>
                <a:spcPct val="90000"/>
              </a:lnSpc>
              <a:spcBef>
                <a:spcPts val="1001"/>
              </a:spcBef>
              <a:spcAft>
                <a:spcPts val="1199"/>
              </a:spcAft>
              <a:buNone/>
              <a:tabLst>
                <a:tab algn="l" pos="0"/>
              </a:tabLst>
            </a:pPr>
            <a:r>
              <a:rPr b="0" lang="en-US" sz="1200" spc="-1" strike="noStrike">
                <a:solidFill>
                  <a:srgbClr val="000000"/>
                </a:solidFill>
                <a:latin typeface="Arial"/>
                <a:ea typeface="Arial"/>
              </a:rPr>
              <a:t>The table schemas used and relationships allow easier and efficient queries</a:t>
            </a:r>
            <a:endParaRPr b="0" lang="en-US" sz="1200" spc="-1" strike="noStrike">
              <a:solidFill>
                <a:srgbClr val="000000"/>
              </a:solidFill>
              <a:latin typeface="Aptos"/>
            </a:endParaRPr>
          </a:p>
          <a:p>
            <a:pPr marL="228600" indent="0">
              <a:lnSpc>
                <a:spcPct val="90000"/>
              </a:lnSpc>
              <a:spcBef>
                <a:spcPts val="1001"/>
              </a:spcBef>
              <a:spcAft>
                <a:spcPts val="1199"/>
              </a:spcAft>
              <a:buNone/>
              <a:tabLst>
                <a:tab algn="l" pos="0"/>
              </a:tabLst>
            </a:pPr>
            <a:r>
              <a:rPr b="0" lang="en-US" sz="1200" spc="-1" strike="noStrike">
                <a:solidFill>
                  <a:srgbClr val="000000"/>
                </a:solidFill>
                <a:latin typeface="Arial"/>
                <a:ea typeface="Arial"/>
              </a:rPr>
              <a:t>2. System Overview</a:t>
            </a:r>
            <a:endParaRPr b="0" lang="en-US" sz="1200" spc="-1" strike="noStrike">
              <a:solidFill>
                <a:srgbClr val="000000"/>
              </a:solidFill>
              <a:latin typeface="Aptos"/>
            </a:endParaRPr>
          </a:p>
          <a:p>
            <a:pPr marL="228600" indent="0">
              <a:lnSpc>
                <a:spcPct val="90000"/>
              </a:lnSpc>
              <a:spcBef>
                <a:spcPts val="1001"/>
              </a:spcBef>
              <a:spcAft>
                <a:spcPts val="1199"/>
              </a:spcAft>
              <a:buNone/>
              <a:tabLst>
                <a:tab algn="l" pos="0"/>
              </a:tabLst>
            </a:pPr>
            <a:r>
              <a:rPr b="0" lang="en-US" sz="1200" spc="-1" strike="noStrike">
                <a:solidFill>
                  <a:srgbClr val="000000"/>
                </a:solidFill>
                <a:latin typeface="Arial"/>
                <a:ea typeface="Arial"/>
              </a:rPr>
              <a:t>3. Data imports and exports</a:t>
            </a:r>
            <a:endParaRPr b="0" lang="en-US" sz="1200" spc="-1" strike="noStrike">
              <a:solidFill>
                <a:srgbClr val="000000"/>
              </a:solidFill>
              <a:latin typeface="Aptos"/>
            </a:endParaRPr>
          </a:p>
          <a:p>
            <a:pPr marL="228600" indent="0">
              <a:lnSpc>
                <a:spcPct val="90000"/>
              </a:lnSpc>
              <a:spcBef>
                <a:spcPts val="1001"/>
              </a:spcBef>
              <a:spcAft>
                <a:spcPts val="1199"/>
              </a:spcAft>
              <a:buNone/>
              <a:tabLst>
                <a:tab algn="l" pos="0"/>
              </a:tabLst>
            </a:pPr>
            <a:r>
              <a:rPr b="0" lang="en-US" sz="1200" spc="-1" strike="noStrike">
                <a:solidFill>
                  <a:srgbClr val="000000"/>
                </a:solidFill>
                <a:latin typeface="Arial"/>
                <a:ea typeface="Arial"/>
              </a:rPr>
              <a:t>Allow importation of data from external systems, such as user data from the existing school databases.</a:t>
            </a:r>
            <a:br>
              <a:rPr sz="1200"/>
            </a:br>
            <a:r>
              <a:rPr b="0" lang="en-US" sz="1200" spc="-1" strike="noStrike">
                <a:solidFill>
                  <a:srgbClr val="000000"/>
                </a:solidFill>
                <a:latin typeface="Arial"/>
                <a:ea typeface="Arial"/>
              </a:rPr>
              <a:t>Allow exportation of data to future systems such as attendance tracker</a:t>
            </a:r>
            <a:endParaRPr b="0" lang="en-US" sz="1200" spc="-1" strike="noStrike">
              <a:solidFill>
                <a:srgbClr val="000000"/>
              </a:solidFill>
              <a:latin typeface="Aptos"/>
            </a:endParaRPr>
          </a:p>
          <a:p>
            <a:pPr marL="228600" indent="0">
              <a:lnSpc>
                <a:spcPct val="90000"/>
              </a:lnSpc>
              <a:spcBef>
                <a:spcPts val="1001"/>
              </a:spcBef>
              <a:spcAft>
                <a:spcPts val="1199"/>
              </a:spcAft>
              <a:buNone/>
              <a:tabLst>
                <a:tab algn="l" pos="0"/>
              </a:tabLst>
            </a:pPr>
            <a:r>
              <a:rPr b="0" lang="en-US" sz="1200" spc="-1" strike="noStrike">
                <a:solidFill>
                  <a:srgbClr val="000000"/>
                </a:solidFill>
                <a:latin typeface="Arial"/>
                <a:ea typeface="Arial"/>
              </a:rPr>
              <a:t>4. Data generation</a:t>
            </a:r>
            <a:endParaRPr b="0" lang="en-US" sz="1200" spc="-1" strike="noStrike">
              <a:solidFill>
                <a:srgbClr val="000000"/>
              </a:solidFill>
              <a:latin typeface="Aptos"/>
            </a:endParaRPr>
          </a:p>
          <a:p>
            <a:pPr marL="228600" indent="0">
              <a:lnSpc>
                <a:spcPct val="90000"/>
              </a:lnSpc>
              <a:spcBef>
                <a:spcPts val="1001"/>
              </a:spcBef>
              <a:spcAft>
                <a:spcPts val="1199"/>
              </a:spcAft>
              <a:buNone/>
              <a:tabLst>
                <a:tab algn="l" pos="0"/>
              </a:tabLst>
            </a:pPr>
            <a:r>
              <a:rPr b="0" lang="en-US" sz="1200" spc="-1" strike="noStrike">
                <a:solidFill>
                  <a:srgbClr val="000000"/>
                </a:solidFill>
                <a:latin typeface="Arial"/>
                <a:ea typeface="Arial"/>
              </a:rPr>
              <a:t>Allow generation of timetables</a:t>
            </a:r>
            <a:br>
              <a:rPr sz="1200"/>
            </a:br>
            <a:r>
              <a:rPr b="0" lang="en-US" sz="1200" spc="-1" strike="noStrike">
                <a:solidFill>
                  <a:srgbClr val="000000"/>
                </a:solidFill>
                <a:latin typeface="Arial"/>
                <a:ea typeface="Arial"/>
              </a:rPr>
              <a:t>Allow generation of reports on room utilization and recommendations on room assigments</a:t>
            </a:r>
            <a:endParaRPr b="0" lang="en-US" sz="1200" spc="-1" strike="noStrike">
              <a:solidFill>
                <a:srgbClr val="000000"/>
              </a:solidFill>
              <a:latin typeface="Apto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Them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Them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LibreOffice/7.4.1.2$Linux_X86_64 LibreOffice_project/40$Build-2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2024-01-25T16:14:33Z</dcterms:modified>
  <cp:revision>93</cp:revision>
  <dc:subject/>
  <dc:title>Master TimeTable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(16:9)</vt:lpwstr>
  </property>
  <property fmtid="{D5CDD505-2E9C-101B-9397-08002B2CF9AE}" pid="3" name="Slides">
    <vt:i4>7</vt:i4>
  </property>
</Properties>
</file>