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b23dabe8b5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b23dabe8b5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b23dabe8b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b23dabe8b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b23dabe8b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b23dabe8b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b23dabe8b5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b23dabe8b5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b23dabe8b5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b23dabe8b5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b23dabe8b5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b23dabe8b5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74908" y="35642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Master TimeTable</a:t>
            </a:r>
            <a:endParaRPr/>
          </a:p>
        </p:txBody>
      </p:sp>
      <p:sp>
        <p:nvSpPr>
          <p:cNvPr id="55" name="Google Shape;55;p13"/>
          <p:cNvSpPr txBox="1"/>
          <p:nvPr>
            <p:ph idx="1" type="subTitle"/>
          </p:nvPr>
        </p:nvSpPr>
        <p:spPr>
          <a:xfrm>
            <a:off x="311700" y="2834125"/>
            <a:ext cx="8520600" cy="5679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Progress Presentation</a:t>
            </a:r>
            <a:endParaRPr/>
          </a:p>
        </p:txBody>
      </p:sp>
      <p:sp>
        <p:nvSpPr>
          <p:cNvPr id="56" name="Google Shape;56;p13"/>
          <p:cNvSpPr txBox="1"/>
          <p:nvPr>
            <p:ph idx="1" type="subTitle"/>
          </p:nvPr>
        </p:nvSpPr>
        <p:spPr>
          <a:xfrm>
            <a:off x="374900" y="3853075"/>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Sections</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Project Overview</a:t>
            </a:r>
            <a:endParaRPr/>
          </a:p>
          <a:p>
            <a:pPr indent="-342900" lvl="0" marL="457200" rtl="0" algn="l">
              <a:spcBef>
                <a:spcPts val="0"/>
              </a:spcBef>
              <a:spcAft>
                <a:spcPts val="0"/>
              </a:spcAft>
              <a:buSzPts val="1800"/>
              <a:buAutoNum type="arabicPeriod"/>
            </a:pPr>
            <a:r>
              <a:rPr lang="en"/>
              <a:t>Objectives</a:t>
            </a:r>
            <a:endParaRPr/>
          </a:p>
          <a:p>
            <a:pPr indent="-342900" lvl="0" marL="457200" rtl="0" algn="l">
              <a:spcBef>
                <a:spcPts val="0"/>
              </a:spcBef>
              <a:spcAft>
                <a:spcPts val="0"/>
              </a:spcAft>
              <a:buSzPts val="1800"/>
              <a:buAutoNum type="arabicPeriod"/>
            </a:pPr>
            <a:r>
              <a:rPr lang="en"/>
              <a:t>Data Collection</a:t>
            </a:r>
            <a:endParaRPr/>
          </a:p>
          <a:p>
            <a:pPr indent="-342900" lvl="0" marL="457200" rtl="0" algn="l">
              <a:spcBef>
                <a:spcPts val="0"/>
              </a:spcBef>
              <a:spcAft>
                <a:spcPts val="0"/>
              </a:spcAft>
              <a:buSzPts val="1800"/>
              <a:buAutoNum type="arabicPeriod"/>
            </a:pPr>
            <a:r>
              <a:rPr lang="en"/>
              <a:t>Data Analysis</a:t>
            </a:r>
            <a:endParaRPr/>
          </a:p>
          <a:p>
            <a:pPr indent="-342900" lvl="0" marL="457200" rtl="0" algn="l">
              <a:spcBef>
                <a:spcPts val="0"/>
              </a:spcBef>
              <a:spcAft>
                <a:spcPts val="0"/>
              </a:spcAft>
              <a:buSzPts val="1800"/>
              <a:buAutoNum type="arabicPeriod"/>
            </a:pPr>
            <a:r>
              <a:rPr lang="en"/>
              <a:t>Module Presentation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Overview</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Aim: Developing a timetabling system for DKUT that is user friendly and efficient to eliminate scheduling conflicts and optimize classroom utilization.</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Objectives</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Design and develop a timetabling system that eliminates scheduling conflicts and optimize classroom utilization.</a:t>
            </a:r>
            <a:endParaRPr/>
          </a:p>
          <a:p>
            <a:pPr indent="-342900" lvl="0" marL="457200" rtl="0" algn="l">
              <a:spcBef>
                <a:spcPts val="0"/>
              </a:spcBef>
              <a:spcAft>
                <a:spcPts val="0"/>
              </a:spcAft>
              <a:buSzPts val="1800"/>
              <a:buAutoNum type="arabicPeriod"/>
            </a:pPr>
            <a:r>
              <a:rPr lang="en"/>
              <a:t>Develop a centralized platform accessible by all departmental staff and students.</a:t>
            </a:r>
            <a:endParaRPr/>
          </a:p>
          <a:p>
            <a:pPr indent="-342900" lvl="0" marL="457200" rtl="0" algn="l">
              <a:spcBef>
                <a:spcPts val="0"/>
              </a:spcBef>
              <a:spcAft>
                <a:spcPts val="0"/>
              </a:spcAft>
              <a:buSzPts val="1800"/>
              <a:buAutoNum type="arabicPeriod"/>
            </a:pPr>
            <a:r>
              <a:rPr lang="en"/>
              <a:t>Integrate a </a:t>
            </a:r>
            <a:r>
              <a:rPr lang="en"/>
              <a:t>robust conflict detection and resolution functionality addressing lecture conflicts.</a:t>
            </a:r>
            <a:endParaRPr/>
          </a:p>
          <a:p>
            <a:pPr indent="-342900" lvl="0" marL="457200" rtl="0" algn="l">
              <a:spcBef>
                <a:spcPts val="0"/>
              </a:spcBef>
              <a:spcAft>
                <a:spcPts val="0"/>
              </a:spcAft>
              <a:buSzPts val="1800"/>
              <a:buAutoNum type="arabicPeriod"/>
            </a:pPr>
            <a:r>
              <a:rPr lang="en"/>
              <a:t>Incorporate a room availability tracker within the platform.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Collection</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Data was collected through two primary methods:</a:t>
            </a:r>
            <a:endParaRPr/>
          </a:p>
          <a:p>
            <a:pPr indent="-342900" lvl="0" marL="457200" rtl="0" algn="l">
              <a:spcBef>
                <a:spcPts val="1200"/>
              </a:spcBef>
              <a:spcAft>
                <a:spcPts val="0"/>
              </a:spcAft>
              <a:buSzPts val="1800"/>
              <a:buAutoNum type="arabicPeriod"/>
            </a:pPr>
            <a:r>
              <a:rPr lang="en"/>
              <a:t>Physical Interviews.</a:t>
            </a:r>
            <a:endParaRPr/>
          </a:p>
          <a:p>
            <a:pPr indent="0" lvl="0" marL="457200" rtl="0" algn="l">
              <a:spcBef>
                <a:spcPts val="1200"/>
              </a:spcBef>
              <a:spcAft>
                <a:spcPts val="0"/>
              </a:spcAft>
              <a:buNone/>
            </a:pPr>
            <a:r>
              <a:rPr lang="en"/>
              <a:t>Had two parts: </a:t>
            </a:r>
            <a:endParaRPr/>
          </a:p>
          <a:p>
            <a:pPr indent="0" lvl="0" marL="457200" rtl="0" algn="l">
              <a:spcBef>
                <a:spcPts val="1200"/>
              </a:spcBef>
              <a:spcAft>
                <a:spcPts val="0"/>
              </a:spcAft>
              <a:buNone/>
            </a:pPr>
            <a:r>
              <a:rPr lang="en"/>
              <a:t>i) Interviewing a departmental timetabler (who is also a lecturer)</a:t>
            </a:r>
            <a:endParaRPr/>
          </a:p>
          <a:p>
            <a:pPr indent="0" lvl="0" marL="457200" rtl="0" algn="l">
              <a:spcBef>
                <a:spcPts val="1200"/>
              </a:spcBef>
              <a:spcAft>
                <a:spcPts val="0"/>
              </a:spcAft>
              <a:buNone/>
            </a:pPr>
            <a:r>
              <a:rPr lang="en"/>
              <a:t>ii) Interviewing different students from different departments.</a:t>
            </a:r>
            <a:endParaRPr/>
          </a:p>
          <a:p>
            <a:pPr indent="-342900" lvl="0" marL="457200" rtl="0" algn="l">
              <a:spcBef>
                <a:spcPts val="1200"/>
              </a:spcBef>
              <a:spcAft>
                <a:spcPts val="0"/>
              </a:spcAft>
              <a:buSzPts val="1800"/>
              <a:buAutoNum type="arabicPeriod"/>
            </a:pPr>
            <a:r>
              <a:rPr lang="en"/>
              <a:t>Observation</a:t>
            </a:r>
            <a:endParaRPr/>
          </a:p>
          <a:p>
            <a:pPr indent="0" lvl="0" marL="457200" rtl="0" algn="l">
              <a:spcBef>
                <a:spcPts val="1200"/>
              </a:spcBef>
              <a:spcAft>
                <a:spcPts val="1200"/>
              </a:spcAft>
              <a:buNone/>
            </a:pPr>
            <a:r>
              <a:rPr lang="en"/>
              <a:t>Involved physically going and taking note on how lectures are handled in terms of scheduling.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Analysis</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Outcome of the data collection</a:t>
            </a:r>
            <a:endParaRPr/>
          </a:p>
          <a:p>
            <a:pPr indent="0" lvl="0" marL="0" rtl="0" algn="l">
              <a:spcBef>
                <a:spcPts val="1200"/>
              </a:spcBef>
              <a:spcAft>
                <a:spcPts val="0"/>
              </a:spcAft>
              <a:buNone/>
            </a:pPr>
            <a:r>
              <a:rPr lang="en"/>
              <a:t>From physical interviews with a timetabler, got insights on the process of timetable generation and management, how conflicts are currently detected and issues with it and issues to note when developing such a system.</a:t>
            </a:r>
            <a:endParaRPr/>
          </a:p>
          <a:p>
            <a:pPr indent="0" lvl="0" marL="0" rtl="0" algn="l">
              <a:spcBef>
                <a:spcPts val="1200"/>
              </a:spcBef>
              <a:spcAft>
                <a:spcPts val="1200"/>
              </a:spcAft>
              <a:buNone/>
            </a:pPr>
            <a:r>
              <a:rPr lang="en"/>
              <a:t>From physical </a:t>
            </a:r>
            <a:r>
              <a:rPr lang="en"/>
              <a:t>interviews with students and observations, got insights on the effects of conflicts and how they affect the learning process, different student opinions on how the timetable is availed to them and things they’d like to improve 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Module presentation</a:t>
            </a:r>
            <a:endParaRPr/>
          </a:p>
        </p:txBody>
      </p:sp>
      <p:sp>
        <p:nvSpPr>
          <p:cNvPr id="92" name="Google Shape;92;p19"/>
          <p:cNvSpPr txBox="1"/>
          <p:nvPr>
            <p:ph idx="1" type="body"/>
          </p:nvPr>
        </p:nvSpPr>
        <p:spPr>
          <a:xfrm>
            <a:off x="356825" y="10892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Project viewed in terms of system flow and user functionality.</a:t>
            </a:r>
            <a:br>
              <a:rPr lang="en"/>
            </a:b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