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8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BA5EAA-4DAB-45C1-9CCB-89B72C47B33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EF565-042B-369C-3724-A51670AA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Mol-Optimizer</a:t>
            </a:r>
            <a:br>
              <a:rPr lang="en-US" dirty="0"/>
            </a:br>
            <a:r>
              <a:rPr lang="en-US"/>
              <a:t>Marathon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80C29-A097-6B60-4F73-45F2DF0E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en-US"/>
              <a:t>Amit Peled, Daniel </a:t>
            </a:r>
            <a:r>
              <a:rPr lang="en-US" err="1"/>
              <a:t>Piro</a:t>
            </a:r>
            <a:r>
              <a:rPr lang="en-US"/>
              <a:t>, </a:t>
            </a:r>
            <a:br>
              <a:rPr lang="en-US"/>
            </a:br>
            <a:r>
              <a:rPr lang="en-US"/>
              <a:t>Shahar Alon &amp; Nofar </a:t>
            </a:r>
            <a:r>
              <a:rPr lang="en-US" err="1"/>
              <a:t>Rozenberg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68031-8D06-CB06-AF5C-20D6E2C6B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5" r="16222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018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What is </a:t>
            </a: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3200" b="1" dirty="0">
                <a:solidFill>
                  <a:schemeClr val="tx2"/>
                </a:solidFill>
              </a:rPr>
              <a:t>Mol-Optimizer?</a:t>
            </a: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1400" b="1" dirty="0">
                <a:solidFill>
                  <a:schemeClr val="tx2"/>
                </a:solidFill>
              </a:rPr>
              <a:t>(A Short Reminder)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MolOptimizer (MolOpt) is a web-application that was developed to be used by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esearchers working in the field of Small Fragment based inhibitors and is intended to be helpful in optimization of ligand databases.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purpose of the MolOpt, is to replace the “docking” stage in finding suitable molecules.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MolOpt, we are replacing the docking stage, which is takes a lot of time and resources, with some machine learning algorithms – that way, we can make these molecules finding processes much easier and cheaper.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1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Tasks, Challenges &amp; Achievements During </a:t>
            </a: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3200" b="1" dirty="0">
                <a:solidFill>
                  <a:schemeClr val="tx2"/>
                </a:solidFill>
              </a:rPr>
              <a:t>The Marathon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Integrate between the Frontend and the Backend</a:t>
            </a:r>
            <a:br>
              <a:rPr lang="en-US" sz="2000" dirty="0"/>
            </a:br>
            <a:r>
              <a:rPr lang="en-US" sz="2000" dirty="0"/>
              <a:t>(putting our APIs into use).</a:t>
            </a:r>
          </a:p>
          <a:p>
            <a:endParaRPr lang="en-US" sz="2000" dirty="0"/>
          </a:p>
          <a:p>
            <a:r>
              <a:rPr lang="en-US" sz="2000" dirty="0"/>
              <a:t>Added database to the system.</a:t>
            </a:r>
          </a:p>
          <a:p>
            <a:endParaRPr lang="en-US" sz="2000" dirty="0"/>
          </a:p>
          <a:p>
            <a:r>
              <a:rPr lang="en-US" sz="2000" dirty="0"/>
              <a:t>Finish the final &amp; new UI design.</a:t>
            </a:r>
          </a:p>
          <a:p>
            <a:endParaRPr lang="en-US" sz="2000" dirty="0"/>
          </a:p>
          <a:p>
            <a:r>
              <a:rPr lang="en-US" sz="2000" dirty="0"/>
              <a:t>Working to get the algorithms ready to use.</a:t>
            </a:r>
          </a:p>
        </p:txBody>
      </p:sp>
    </p:spTree>
    <p:extLst>
      <p:ext uri="{BB962C8B-B14F-4D97-AF65-F5344CB8AC3E}">
        <p14:creationId xmlns:p14="http://schemas.microsoft.com/office/powerpoint/2010/main" val="47015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2438399"/>
            <a:ext cx="10047928" cy="3733801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200" dirty="0"/>
              <a:t>Until the marathon, the frontend and the backend were existed on 2 different branches.    both were existed separately in the system.</a:t>
            </a:r>
          </a:p>
          <a:p>
            <a:endParaRPr lang="en-US" sz="2200" dirty="0"/>
          </a:p>
          <a:p>
            <a:r>
              <a:rPr lang="en-US" sz="2200" dirty="0"/>
              <a:t>This task in the marathon, focused on taking the API’s URLs created in the backend and putting them into use in the frontend.</a:t>
            </a:r>
          </a:p>
          <a:p>
            <a:endParaRPr lang="en-US" sz="2200" dirty="0"/>
          </a:p>
          <a:p>
            <a:pPr>
              <a:spcAft>
                <a:spcPts val="0"/>
              </a:spcAft>
            </a:pPr>
            <a:r>
              <a:rPr lang="en-US" sz="2200" u="sng" dirty="0"/>
              <a:t>Big challenge we faced during the marathon:</a:t>
            </a:r>
          </a:p>
          <a:p>
            <a:pPr marL="0" indent="0">
              <a:buNone/>
            </a:pPr>
            <a:r>
              <a:rPr lang="en-US" sz="2200" dirty="0"/>
              <a:t>We noticed that our backends' virtual environment worked only on specific cases. </a:t>
            </a:r>
            <a:br>
              <a:rPr lang="en-US" sz="2200" dirty="0"/>
            </a:br>
            <a:r>
              <a:rPr lang="en-US" sz="2200" dirty="0"/>
              <a:t>During the marathon we managed to fix that issue, and we created a virtual environment that works at any case.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13F846-46DA-1CD6-9E4A-537B6C94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Integrate Between The Frontend &amp; The Backend</a:t>
            </a:r>
          </a:p>
        </p:txBody>
      </p:sp>
    </p:spTree>
    <p:extLst>
      <p:ext uri="{BB962C8B-B14F-4D97-AF65-F5344CB8AC3E}">
        <p14:creationId xmlns:p14="http://schemas.microsoft.com/office/powerpoint/2010/main" val="115525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2438399"/>
            <a:ext cx="10047928" cy="31568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created our project’s MongoDB Database.</a:t>
            </a:r>
          </a:p>
          <a:p>
            <a:endParaRPr lang="en-US" sz="2000" dirty="0"/>
          </a:p>
          <a:p>
            <a:r>
              <a:rPr lang="en-US" sz="2000" dirty="0"/>
              <a:t>We managed to connect our database to the system successfully (both the website and the database run very well together).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13F846-46DA-1CD6-9E4A-537B6C94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Added Database To The System</a:t>
            </a:r>
          </a:p>
        </p:txBody>
      </p:sp>
    </p:spTree>
    <p:extLst>
      <p:ext uri="{BB962C8B-B14F-4D97-AF65-F5344CB8AC3E}">
        <p14:creationId xmlns:p14="http://schemas.microsoft.com/office/powerpoint/2010/main" val="10147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2438399"/>
            <a:ext cx="10047928" cy="315685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was a big task that started before the marathon and ended during the marathon.</a:t>
            </a:r>
          </a:p>
          <a:p>
            <a:endParaRPr lang="en-US" sz="2000" dirty="0"/>
          </a:p>
          <a:p>
            <a:r>
              <a:rPr lang="en-US" sz="2000" dirty="0"/>
              <a:t>We changed completely the UI design and used Material UI (with the existing React JS) in order to give our website a better UI which is:</a:t>
            </a:r>
          </a:p>
          <a:p>
            <a:pPr lvl="1"/>
            <a:r>
              <a:rPr lang="en-US" sz="1600" dirty="0"/>
              <a:t>Better looking.</a:t>
            </a:r>
          </a:p>
          <a:p>
            <a:pPr lvl="1"/>
            <a:r>
              <a:rPr lang="en-US" sz="1600" dirty="0"/>
              <a:t>Easier to understand and Easier to use – “User friendly”.</a:t>
            </a:r>
          </a:p>
          <a:p>
            <a:pPr lvl="1"/>
            <a:r>
              <a:rPr lang="en-US" sz="1600" dirty="0"/>
              <a:t>Responsive – The website fits any screen size and any browser it runs on.</a:t>
            </a:r>
          </a:p>
          <a:p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13F846-46DA-1CD6-9E4A-537B6C94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Finish UI design</a:t>
            </a:r>
          </a:p>
        </p:txBody>
      </p:sp>
    </p:spTree>
    <p:extLst>
      <p:ext uri="{BB962C8B-B14F-4D97-AF65-F5344CB8AC3E}">
        <p14:creationId xmlns:p14="http://schemas.microsoft.com/office/powerpoint/2010/main" val="122376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2438399"/>
            <a:ext cx="10047928" cy="315685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At the moment, there are still some issues running all the algorithms outside of the PC labs.</a:t>
            </a:r>
          </a:p>
          <a:p>
            <a:endParaRPr lang="en-US" sz="2000" dirty="0"/>
          </a:p>
          <a:p>
            <a:r>
              <a:rPr lang="en-US" sz="2000" dirty="0"/>
              <a:t>We managed to get a few of them running outside of the PC labs but it still not ready to be integrated to the UI in out system.</a:t>
            </a:r>
          </a:p>
          <a:p>
            <a:endParaRPr lang="en-US" sz="2000" dirty="0"/>
          </a:p>
          <a:p>
            <a:r>
              <a:rPr lang="en-US" sz="2000" b="1" dirty="0"/>
              <a:t>As soon as these algorithms will be ready (which should be happening soon) the whole system will be ready to run with full functionality.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13F846-46DA-1CD6-9E4A-537B6C94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Working To Get The Algorithms Ready To Use In The “Real” System</a:t>
            </a:r>
          </a:p>
        </p:txBody>
      </p:sp>
    </p:spTree>
    <p:extLst>
      <p:ext uri="{BB962C8B-B14F-4D97-AF65-F5344CB8AC3E}">
        <p14:creationId xmlns:p14="http://schemas.microsoft.com/office/powerpoint/2010/main" val="202932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Future Work In Mol-Optimizer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Getting the Algorithms work on the existing system.</a:t>
            </a:r>
          </a:p>
          <a:p>
            <a:endParaRPr lang="en-US" sz="2000" dirty="0"/>
          </a:p>
          <a:p>
            <a:r>
              <a:rPr lang="en-US" sz="2000" dirty="0"/>
              <a:t>Adding Security</a:t>
            </a:r>
          </a:p>
          <a:p>
            <a:pPr lvl="1"/>
            <a:r>
              <a:rPr lang="en-US" sz="1600" dirty="0"/>
              <a:t>Our costumer gives great importance to security/safety issues in the system.</a:t>
            </a:r>
          </a:p>
          <a:p>
            <a:pPr lvl="1"/>
            <a:r>
              <a:rPr lang="en-US" sz="1600" dirty="0"/>
              <a:t>We need to make sure that our system is fully secured before we’ll deploy it to the server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Deploy the website to the University’s Server.</a:t>
            </a:r>
          </a:p>
          <a:p>
            <a:endParaRPr lang="en-US" sz="2000" dirty="0"/>
          </a:p>
          <a:p>
            <a:r>
              <a:rPr lang="en-US" sz="2000" dirty="0"/>
              <a:t>Optimizing the Algorithms</a:t>
            </a:r>
          </a:p>
        </p:txBody>
      </p:sp>
    </p:spTree>
    <p:extLst>
      <p:ext uri="{BB962C8B-B14F-4D97-AF65-F5344CB8AC3E}">
        <p14:creationId xmlns:p14="http://schemas.microsoft.com/office/powerpoint/2010/main" val="378605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9333432" cy="4522647"/>
          </a:xfrm>
          <a:effectLst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Thank You! </a:t>
            </a:r>
            <a:r>
              <a:rPr lang="en-US" sz="4800" b="1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US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3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2619</TotalTime>
  <Words>536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Mol-Optimizer Marathon Presentation</vt:lpstr>
      <vt:lpstr>What is  Mol-Optimizer? (A Short Reminder)</vt:lpstr>
      <vt:lpstr>Tasks, Challenges &amp; Achievements During  The Marathon</vt:lpstr>
      <vt:lpstr>Integrate Between The Frontend &amp; The Backend</vt:lpstr>
      <vt:lpstr>Added Database To The System</vt:lpstr>
      <vt:lpstr>Finish UI design</vt:lpstr>
      <vt:lpstr>Working To Get The Algorithms Ready To Use In The “Real” System</vt:lpstr>
      <vt:lpstr>Future Work In Mol-Optimizer Project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peled</dc:creator>
  <cp:lastModifiedBy>amit peled</cp:lastModifiedBy>
  <cp:revision>9</cp:revision>
  <dcterms:created xsi:type="dcterms:W3CDTF">2023-01-05T14:03:18Z</dcterms:created>
  <dcterms:modified xsi:type="dcterms:W3CDTF">2023-01-09T19:56:08Z</dcterms:modified>
</cp:coreProperties>
</file>