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62" r:id="rId3"/>
    <p:sldId id="263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5EAA-4DAB-45C1-9CCB-89B72C47B331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A09FB-4C82-481A-888B-E74756B7D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479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5EAA-4DAB-45C1-9CCB-89B72C47B331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A09FB-4C82-481A-888B-E74756B7D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225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5EAA-4DAB-45C1-9CCB-89B72C47B331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A09FB-4C82-481A-888B-E74756B7D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4608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5EAA-4DAB-45C1-9CCB-89B72C47B331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A09FB-4C82-481A-888B-E74756B7D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2977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5EAA-4DAB-45C1-9CCB-89B72C47B331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A09FB-4C82-481A-888B-E74756B7D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2082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5EAA-4DAB-45C1-9CCB-89B72C47B331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A09FB-4C82-481A-888B-E74756B7D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0938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5EAA-4DAB-45C1-9CCB-89B72C47B331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A09FB-4C82-481A-888B-E74756B7D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6882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5EAA-4DAB-45C1-9CCB-89B72C47B331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A09FB-4C82-481A-888B-E74756B7D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9963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5EAA-4DAB-45C1-9CCB-89B72C47B331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A09FB-4C82-481A-888B-E74756B7D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086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5EAA-4DAB-45C1-9CCB-89B72C47B331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897A09FB-4C82-481A-888B-E74756B7D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95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5EAA-4DAB-45C1-9CCB-89B72C47B331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A09FB-4C82-481A-888B-E74756B7D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73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5EAA-4DAB-45C1-9CCB-89B72C47B331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A09FB-4C82-481A-888B-E74756B7D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266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5EAA-4DAB-45C1-9CCB-89B72C47B331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A09FB-4C82-481A-888B-E74756B7D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495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5EAA-4DAB-45C1-9CCB-89B72C47B331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A09FB-4C82-481A-888B-E74756B7D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899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5EAA-4DAB-45C1-9CCB-89B72C47B331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A09FB-4C82-481A-888B-E74756B7D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77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5EAA-4DAB-45C1-9CCB-89B72C47B331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A09FB-4C82-481A-888B-E74756B7D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380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5EAA-4DAB-45C1-9CCB-89B72C47B331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A09FB-4C82-481A-888B-E74756B7D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531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FBA5EAA-4DAB-45C1-9CCB-89B72C47B331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97A09FB-4C82-481A-888B-E74756B7D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233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58348C3-6249-4952-AA86-C63DB35EA9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E6174AD-DBB0-43E6-98C2-738DB3A152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959100" y="-4763"/>
            <a:ext cx="5014912" cy="6862763"/>
            <a:chOff x="2928938" y="-4763"/>
            <a:chExt cx="5014912" cy="6862763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50A59800-3661-4778-9D8A-F816C85C41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7A810977-C816-4698-B7E7-0E6BDED79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81E4B1B-2437-4A14-8927-817FC7AED6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3F98AD26-9FF7-44EA-B876-9C857F8ED9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32EBB12A-A9CE-446F-9462-15DAC0D0FA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85925599-F99B-48E5-A384-76136C081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5DEF565-042B-369C-3724-A51670AADD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02937" y="1380068"/>
            <a:ext cx="6300086" cy="261619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Mol-Optimizer</a:t>
            </a:r>
            <a:br>
              <a:rPr lang="en-US" dirty="0"/>
            </a:br>
            <a:r>
              <a:rPr lang="en-US" dirty="0"/>
              <a:t>Semester B Kickoff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B80C29-A097-6B60-4F73-45F2DF0E5F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36254" y="3996267"/>
            <a:ext cx="5166768" cy="1388534"/>
          </a:xfrm>
        </p:spPr>
        <p:txBody>
          <a:bodyPr>
            <a:normAutofit/>
          </a:bodyPr>
          <a:lstStyle/>
          <a:p>
            <a:r>
              <a:rPr lang="en-US" dirty="0"/>
              <a:t>Amit Peled, Daniel </a:t>
            </a:r>
            <a:r>
              <a:rPr lang="en-US" dirty="0" err="1"/>
              <a:t>Piro</a:t>
            </a:r>
            <a:r>
              <a:rPr lang="en-US" dirty="0"/>
              <a:t>, </a:t>
            </a:r>
            <a:br>
              <a:rPr lang="en-US" dirty="0"/>
            </a:br>
            <a:r>
              <a:rPr lang="en-US" dirty="0"/>
              <a:t>Shahar Alon &amp; Nofar </a:t>
            </a:r>
            <a:r>
              <a:rPr lang="en-US" dirty="0" err="1"/>
              <a:t>Rozenberg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068031-8D06-CB06-AF5C-20D6E2C6BF9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625" r="16222" b="9091"/>
          <a:stretch/>
        </p:blipFill>
        <p:spPr>
          <a:xfrm>
            <a:off x="20" y="10"/>
            <a:ext cx="5448280" cy="6857990"/>
          </a:xfrm>
          <a:custGeom>
            <a:avLst/>
            <a:gdLst/>
            <a:ahLst/>
            <a:cxnLst/>
            <a:rect l="l" t="t" r="r" b="b"/>
            <a:pathLst>
              <a:path w="5448300" h="6858000">
                <a:moveTo>
                  <a:pt x="0" y="0"/>
                </a:moveTo>
                <a:lnTo>
                  <a:pt x="3513666" y="0"/>
                </a:lnTo>
                <a:lnTo>
                  <a:pt x="2861733" y="2548466"/>
                </a:lnTo>
                <a:lnTo>
                  <a:pt x="5448300" y="6853767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ln w="3810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401820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76F5E-8F6F-2960-0808-568FF6329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6013" y="1072609"/>
            <a:ext cx="3041557" cy="4522647"/>
          </a:xfrm>
          <a:effectLst/>
        </p:spPr>
        <p:txBody>
          <a:bodyPr anchor="ctr">
            <a:normAutofit/>
          </a:bodyPr>
          <a:lstStyle/>
          <a:p>
            <a:pPr algn="l"/>
            <a:r>
              <a:rPr lang="en-US" sz="3200" b="1" dirty="0">
                <a:solidFill>
                  <a:schemeClr val="tx2"/>
                </a:solidFill>
              </a:rPr>
              <a:t>Progression Until Now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BC5341-A928-9BC4-FADF-88E3B7BCF0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9032" y="1072609"/>
            <a:ext cx="6383207" cy="4522647"/>
          </a:xfrm>
        </p:spPr>
        <p:txBody>
          <a:bodyPr anchor="ctr">
            <a:normAutofit lnSpcReduction="10000"/>
          </a:bodyPr>
          <a:lstStyle/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Full Frontend UI.</a:t>
            </a:r>
          </a:p>
          <a:p>
            <a:endParaRPr lang="en-US" sz="2000" dirty="0"/>
          </a:p>
          <a:p>
            <a:r>
              <a:rPr lang="en-US" sz="2000" dirty="0"/>
              <a:t>User Management &amp; Runs Management.</a:t>
            </a:r>
          </a:p>
          <a:p>
            <a:endParaRPr lang="en-US" sz="2000" dirty="0"/>
          </a:p>
          <a:p>
            <a:r>
              <a:rPr lang="en-US" sz="2000" dirty="0"/>
              <a:t>Full API integration between Frontend &amp; Backend.</a:t>
            </a:r>
          </a:p>
          <a:p>
            <a:endParaRPr lang="en-US" sz="2000" dirty="0"/>
          </a:p>
          <a:p>
            <a:r>
              <a:rPr lang="en-US" sz="2000" dirty="0"/>
              <a:t>Most of the algorithms running in the system.</a:t>
            </a:r>
          </a:p>
          <a:p>
            <a:endParaRPr lang="en-US" sz="2000" dirty="0"/>
          </a:p>
          <a:p>
            <a:r>
              <a:rPr lang="en-US" sz="2000" dirty="0"/>
              <a:t>System has already been deployed for first testing.</a:t>
            </a:r>
          </a:p>
          <a:p>
            <a:pPr marL="0" indent="0">
              <a:buNone/>
            </a:pPr>
            <a:r>
              <a:rPr lang="en-US" sz="2000"/>
              <a:t>	(</a:t>
            </a:r>
            <a:r>
              <a:rPr lang="en-US" sz="2000" dirty="0"/>
              <a:t>Deployed with secured services)</a:t>
            </a:r>
          </a:p>
        </p:txBody>
      </p:sp>
    </p:spTree>
    <p:extLst>
      <p:ext uri="{BB962C8B-B14F-4D97-AF65-F5344CB8AC3E}">
        <p14:creationId xmlns:p14="http://schemas.microsoft.com/office/powerpoint/2010/main" val="470154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76F5E-8F6F-2960-0808-568FF6329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7361" y="1072609"/>
            <a:ext cx="3044951" cy="2475263"/>
          </a:xfrm>
          <a:effectLst/>
        </p:spPr>
        <p:txBody>
          <a:bodyPr anchor="ctr">
            <a:normAutofit/>
          </a:bodyPr>
          <a:lstStyle/>
          <a:p>
            <a:pPr algn="l"/>
            <a:r>
              <a:rPr lang="en-US" sz="3200" dirty="0">
                <a:solidFill>
                  <a:schemeClr val="tx2"/>
                </a:solidFill>
              </a:rPr>
              <a:t>Gantt - Overview</a:t>
            </a:r>
            <a:br>
              <a:rPr lang="en-US" sz="3200" dirty="0">
                <a:solidFill>
                  <a:schemeClr val="tx2"/>
                </a:solidFill>
              </a:rPr>
            </a:br>
            <a:r>
              <a:rPr lang="en-US" sz="3200" dirty="0">
                <a:solidFill>
                  <a:schemeClr val="tx2"/>
                </a:solidFill>
              </a:rPr>
              <a:t>(Semester B)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5CB789A-7FD8-CDC9-D267-20BCF549C4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287" y="3429000"/>
            <a:ext cx="11869175" cy="3154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956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76F5E-8F6F-2960-0808-568FF6329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7361" y="1072609"/>
            <a:ext cx="3140210" cy="4522647"/>
          </a:xfrm>
          <a:effectLst/>
        </p:spPr>
        <p:txBody>
          <a:bodyPr anchor="ctr">
            <a:normAutofit/>
          </a:bodyPr>
          <a:lstStyle/>
          <a:p>
            <a:pPr algn="l"/>
            <a:r>
              <a:rPr lang="en-US" sz="3200" dirty="0">
                <a:solidFill>
                  <a:schemeClr val="tx2"/>
                </a:solidFill>
              </a:rPr>
              <a:t>Future Work / Semester B Plans In Mol-Optimizer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BC5341-A928-9BC4-FADF-88E3B7BCF0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9032" y="1072609"/>
            <a:ext cx="6383207" cy="4522647"/>
          </a:xfrm>
        </p:spPr>
        <p:txBody>
          <a:bodyPr anchor="ctr">
            <a:normAutofit fontScale="85000" lnSpcReduction="20000"/>
          </a:bodyPr>
          <a:lstStyle/>
          <a:p>
            <a:r>
              <a:rPr lang="en-US" sz="2000" dirty="0"/>
              <a:t>Finishing touches in the Frontend.</a:t>
            </a:r>
          </a:p>
          <a:p>
            <a:pPr lvl="1">
              <a:lnSpc>
                <a:spcPct val="90000"/>
              </a:lnSpc>
            </a:pPr>
            <a:r>
              <a:rPr lang="en-US" sz="1600" dirty="0"/>
              <a:t>Due to costumer requirements, we’ll add some updates and improvements both in Frontend.</a:t>
            </a:r>
          </a:p>
          <a:p>
            <a:pPr lvl="1">
              <a:lnSpc>
                <a:spcPct val="90000"/>
              </a:lnSpc>
            </a:pPr>
            <a:endParaRPr lang="en-US" sz="2000" dirty="0"/>
          </a:p>
          <a:p>
            <a:r>
              <a:rPr lang="en-US" sz="2000" dirty="0"/>
              <a:t>Finishing touches in the Users/Runs Managements.</a:t>
            </a:r>
          </a:p>
          <a:p>
            <a:pPr lvl="1"/>
            <a:r>
              <a:rPr lang="en-US" sz="1600" dirty="0"/>
              <a:t>Due to costumer requirements, we’ll add some updates and improvements both in Backend.</a:t>
            </a:r>
          </a:p>
          <a:p>
            <a:pPr lvl="1"/>
            <a:r>
              <a:rPr lang="en-US" sz="1600" dirty="0"/>
              <a:t>Finish implementing all DB requirements.</a:t>
            </a:r>
          </a:p>
          <a:p>
            <a:pPr lvl="1"/>
            <a:r>
              <a:rPr lang="en-US" sz="1600" dirty="0"/>
              <a:t>Start supporting robustness (security already added).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Getting the rest of the algorithms ready to use in the system.</a:t>
            </a:r>
          </a:p>
          <a:p>
            <a:endParaRPr lang="en-US" sz="1600" dirty="0"/>
          </a:p>
          <a:p>
            <a:r>
              <a:rPr lang="en-US" sz="2000" dirty="0"/>
              <a:t>Deploy the web-application on the University’s Server.</a:t>
            </a:r>
          </a:p>
          <a:p>
            <a:endParaRPr lang="en-US" sz="2000" dirty="0"/>
          </a:p>
          <a:p>
            <a:r>
              <a:rPr lang="en-US" sz="2000" dirty="0"/>
              <a:t>Optimizing the Algorithms</a:t>
            </a:r>
          </a:p>
        </p:txBody>
      </p:sp>
    </p:spTree>
    <p:extLst>
      <p:ext uri="{BB962C8B-B14F-4D97-AF65-F5344CB8AC3E}">
        <p14:creationId xmlns:p14="http://schemas.microsoft.com/office/powerpoint/2010/main" val="3786057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76F5E-8F6F-2960-0808-568FF6329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6013" y="1072609"/>
            <a:ext cx="9333432" cy="4522647"/>
          </a:xfrm>
          <a:effectLst/>
        </p:spPr>
        <p:txBody>
          <a:bodyPr anchor="ctr">
            <a:normAutofit/>
          </a:bodyPr>
          <a:lstStyle/>
          <a:p>
            <a:r>
              <a:rPr lang="en-US" sz="4800" b="1" dirty="0">
                <a:solidFill>
                  <a:schemeClr val="tx2"/>
                </a:solidFill>
              </a:rPr>
              <a:t>Thank You! </a:t>
            </a:r>
            <a:r>
              <a:rPr lang="en-US" sz="4800" b="1" dirty="0">
                <a:solidFill>
                  <a:schemeClr val="tx2"/>
                </a:solidFill>
                <a:sym typeface="Wingdings" panose="05000000000000000000" pitchFamily="2" charset="2"/>
              </a:rPr>
              <a:t></a:t>
            </a:r>
            <a:endParaRPr lang="en-US" sz="11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63331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7028</TotalTime>
  <Words>168</Words>
  <Application>Microsoft Office PowerPoint</Application>
  <PresentationFormat>Widescreen</PresentationFormat>
  <Paragraphs>30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Corbel</vt:lpstr>
      <vt:lpstr>Parallax</vt:lpstr>
      <vt:lpstr>Mol-Optimizer Semester B Kickoff Presentation</vt:lpstr>
      <vt:lpstr>Progression Until Now</vt:lpstr>
      <vt:lpstr>Gantt - Overview (Semester B)</vt:lpstr>
      <vt:lpstr>Future Work / Semester B Plans In Mol-Optimizer Project</vt:lpstr>
      <vt:lpstr>Thank You! 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amit peled</dc:creator>
  <cp:lastModifiedBy>amit peled</cp:lastModifiedBy>
  <cp:revision>21</cp:revision>
  <dcterms:created xsi:type="dcterms:W3CDTF">2023-01-05T14:03:18Z</dcterms:created>
  <dcterms:modified xsi:type="dcterms:W3CDTF">2023-03-10T11:27:18Z</dcterms:modified>
</cp:coreProperties>
</file>