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2" r:id="rId3"/>
    <p:sldId id="263" r:id="rId4"/>
    <p:sldId id="264" r:id="rId5"/>
    <p:sldId id="265" r:id="rId6"/>
    <p:sldId id="267" r:id="rId7"/>
    <p:sldId id="26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8814AC-3A66-450D-BEFF-1FCD9552F21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95D5CB3-74AD-41F4-8011-3D31B0AF79A5}">
      <dgm:prSet/>
      <dgm:spPr/>
      <dgm:t>
        <a:bodyPr/>
        <a:lstStyle/>
        <a:p>
          <a:pPr>
            <a:defRPr cap="all"/>
          </a:pPr>
          <a:r>
            <a:rPr lang="en-US"/>
            <a:t>All pages in the pages in the app are set and ready to use.</a:t>
          </a:r>
        </a:p>
      </dgm:t>
    </dgm:pt>
    <dgm:pt modelId="{75510CA1-A859-4DEA-9767-E2AB0A3AFD9E}" type="parTrans" cxnId="{CB39A7A5-CC67-4F41-9C1A-D997C0A1AFEA}">
      <dgm:prSet/>
      <dgm:spPr/>
      <dgm:t>
        <a:bodyPr/>
        <a:lstStyle/>
        <a:p>
          <a:endParaRPr lang="en-US"/>
        </a:p>
      </dgm:t>
    </dgm:pt>
    <dgm:pt modelId="{2A3C73FE-B6AE-407A-88B3-1487DC79CA2F}" type="sibTrans" cxnId="{CB39A7A5-CC67-4F41-9C1A-D997C0A1AFEA}">
      <dgm:prSet/>
      <dgm:spPr/>
      <dgm:t>
        <a:bodyPr/>
        <a:lstStyle/>
        <a:p>
          <a:endParaRPr lang="en-US"/>
        </a:p>
      </dgm:t>
    </dgm:pt>
    <dgm:pt modelId="{59C05260-9893-482C-B910-1803AA680125}">
      <dgm:prSet/>
      <dgm:spPr/>
      <dgm:t>
        <a:bodyPr/>
        <a:lstStyle/>
        <a:p>
          <a:pPr>
            <a:defRPr cap="all"/>
          </a:pPr>
          <a:r>
            <a:rPr lang="en-US" dirty="0"/>
            <a:t>All UI-Logic has been done </a:t>
          </a:r>
          <a:br>
            <a:rPr lang="en-US" dirty="0"/>
          </a:br>
          <a:r>
            <a:rPr lang="en-US" dirty="0"/>
            <a:t>(Which sections, components, buttons, etc. are visible to the user).</a:t>
          </a:r>
        </a:p>
      </dgm:t>
    </dgm:pt>
    <dgm:pt modelId="{CD33DD9F-B3D8-4ACC-944E-590833E0E285}" type="parTrans" cxnId="{29826F3C-0E3D-47CD-9A79-1FFDA3FCA2FE}">
      <dgm:prSet/>
      <dgm:spPr/>
      <dgm:t>
        <a:bodyPr/>
        <a:lstStyle/>
        <a:p>
          <a:endParaRPr lang="en-US"/>
        </a:p>
      </dgm:t>
    </dgm:pt>
    <dgm:pt modelId="{695BDE08-259B-4605-92EE-634683842748}" type="sibTrans" cxnId="{29826F3C-0E3D-47CD-9A79-1FFDA3FCA2FE}">
      <dgm:prSet/>
      <dgm:spPr/>
      <dgm:t>
        <a:bodyPr/>
        <a:lstStyle/>
        <a:p>
          <a:endParaRPr lang="en-US"/>
        </a:p>
      </dgm:t>
    </dgm:pt>
    <dgm:pt modelId="{C6EF3630-5D64-44E3-A5BB-A3E5F7B8DC1F}" type="pres">
      <dgm:prSet presAssocID="{F38814AC-3A66-450D-BEFF-1FCD9552F21E}" presName="root" presStyleCnt="0">
        <dgm:presLayoutVars>
          <dgm:dir/>
          <dgm:resizeHandles val="exact"/>
        </dgm:presLayoutVars>
      </dgm:prSet>
      <dgm:spPr/>
    </dgm:pt>
    <dgm:pt modelId="{6985CC32-8074-402D-81B5-AD151B94AA74}" type="pres">
      <dgm:prSet presAssocID="{395D5CB3-74AD-41F4-8011-3D31B0AF79A5}" presName="compNode" presStyleCnt="0"/>
      <dgm:spPr/>
    </dgm:pt>
    <dgm:pt modelId="{1A0C0FB3-BE0B-46DC-87B7-53AFE675EAAB}" type="pres">
      <dgm:prSet presAssocID="{395D5CB3-74AD-41F4-8011-3D31B0AF79A5}" presName="iconBgRect" presStyleLbl="bgShp" presStyleIdx="0" presStyleCnt="2"/>
      <dgm:spPr/>
    </dgm:pt>
    <dgm:pt modelId="{B86BED36-FE5C-4525-9A5E-39EA23C81928}" type="pres">
      <dgm:prSet presAssocID="{395D5CB3-74AD-41F4-8011-3D31B0AF79A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BE689A26-29AA-4BDA-BD57-7F80A7B230A8}" type="pres">
      <dgm:prSet presAssocID="{395D5CB3-74AD-41F4-8011-3D31B0AF79A5}" presName="spaceRect" presStyleCnt="0"/>
      <dgm:spPr/>
    </dgm:pt>
    <dgm:pt modelId="{88641C43-1EF0-4574-8048-67B7100FE440}" type="pres">
      <dgm:prSet presAssocID="{395D5CB3-74AD-41F4-8011-3D31B0AF79A5}" presName="textRect" presStyleLbl="revTx" presStyleIdx="0" presStyleCnt="2">
        <dgm:presLayoutVars>
          <dgm:chMax val="1"/>
          <dgm:chPref val="1"/>
        </dgm:presLayoutVars>
      </dgm:prSet>
      <dgm:spPr/>
    </dgm:pt>
    <dgm:pt modelId="{4902C87B-AF96-456F-9A57-3E9A01F1E2BA}" type="pres">
      <dgm:prSet presAssocID="{2A3C73FE-B6AE-407A-88B3-1487DC79CA2F}" presName="sibTrans" presStyleCnt="0"/>
      <dgm:spPr/>
    </dgm:pt>
    <dgm:pt modelId="{AC69AA75-97D8-4D3D-A678-A7A0395B58BC}" type="pres">
      <dgm:prSet presAssocID="{59C05260-9893-482C-B910-1803AA680125}" presName="compNode" presStyleCnt="0"/>
      <dgm:spPr/>
    </dgm:pt>
    <dgm:pt modelId="{9A174EAE-CB2A-4474-A5C9-C1C433098655}" type="pres">
      <dgm:prSet presAssocID="{59C05260-9893-482C-B910-1803AA680125}" presName="iconBgRect" presStyleLbl="bgShp" presStyleIdx="1" presStyleCnt="2"/>
      <dgm:spPr/>
    </dgm:pt>
    <dgm:pt modelId="{A1E2FCB3-BB87-43A7-9A61-EC6D41F257D8}" type="pres">
      <dgm:prSet presAssocID="{59C05260-9893-482C-B910-1803AA68012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C2B4398-4AB2-44B5-92AE-E9845EA11016}" type="pres">
      <dgm:prSet presAssocID="{59C05260-9893-482C-B910-1803AA680125}" presName="spaceRect" presStyleCnt="0"/>
      <dgm:spPr/>
    </dgm:pt>
    <dgm:pt modelId="{22ED1F71-DE9E-4881-BC58-CF277E98942B}" type="pres">
      <dgm:prSet presAssocID="{59C05260-9893-482C-B910-1803AA68012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8FE5F2A-8992-4C16-AC7A-05D84CC3CB5D}" type="presOf" srcId="{59C05260-9893-482C-B910-1803AA680125}" destId="{22ED1F71-DE9E-4881-BC58-CF277E98942B}" srcOrd="0" destOrd="0" presId="urn:microsoft.com/office/officeart/2018/5/layout/IconCircleLabelList"/>
    <dgm:cxn modelId="{29826F3C-0E3D-47CD-9A79-1FFDA3FCA2FE}" srcId="{F38814AC-3A66-450D-BEFF-1FCD9552F21E}" destId="{59C05260-9893-482C-B910-1803AA680125}" srcOrd="1" destOrd="0" parTransId="{CD33DD9F-B3D8-4ACC-944E-590833E0E285}" sibTransId="{695BDE08-259B-4605-92EE-634683842748}"/>
    <dgm:cxn modelId="{31925571-35BF-4C6F-B1FF-4027F43CCD90}" type="presOf" srcId="{F38814AC-3A66-450D-BEFF-1FCD9552F21E}" destId="{C6EF3630-5D64-44E3-A5BB-A3E5F7B8DC1F}" srcOrd="0" destOrd="0" presId="urn:microsoft.com/office/officeart/2018/5/layout/IconCircleLabelList"/>
    <dgm:cxn modelId="{CB39A7A5-CC67-4F41-9C1A-D997C0A1AFEA}" srcId="{F38814AC-3A66-450D-BEFF-1FCD9552F21E}" destId="{395D5CB3-74AD-41F4-8011-3D31B0AF79A5}" srcOrd="0" destOrd="0" parTransId="{75510CA1-A859-4DEA-9767-E2AB0A3AFD9E}" sibTransId="{2A3C73FE-B6AE-407A-88B3-1487DC79CA2F}"/>
    <dgm:cxn modelId="{47DA44CE-2139-4C2C-8A10-7D9B85C40158}" type="presOf" srcId="{395D5CB3-74AD-41F4-8011-3D31B0AF79A5}" destId="{88641C43-1EF0-4574-8048-67B7100FE440}" srcOrd="0" destOrd="0" presId="urn:microsoft.com/office/officeart/2018/5/layout/IconCircleLabelList"/>
    <dgm:cxn modelId="{90B33EED-FB59-41DE-A65E-AD722E2DCA13}" type="presParOf" srcId="{C6EF3630-5D64-44E3-A5BB-A3E5F7B8DC1F}" destId="{6985CC32-8074-402D-81B5-AD151B94AA74}" srcOrd="0" destOrd="0" presId="urn:microsoft.com/office/officeart/2018/5/layout/IconCircleLabelList"/>
    <dgm:cxn modelId="{9757B726-FB53-43A4-8A55-FB3E7CE72A63}" type="presParOf" srcId="{6985CC32-8074-402D-81B5-AD151B94AA74}" destId="{1A0C0FB3-BE0B-46DC-87B7-53AFE675EAAB}" srcOrd="0" destOrd="0" presId="urn:microsoft.com/office/officeart/2018/5/layout/IconCircleLabelList"/>
    <dgm:cxn modelId="{F391418C-078B-4933-AA62-0957CCEBED37}" type="presParOf" srcId="{6985CC32-8074-402D-81B5-AD151B94AA74}" destId="{B86BED36-FE5C-4525-9A5E-39EA23C81928}" srcOrd="1" destOrd="0" presId="urn:microsoft.com/office/officeart/2018/5/layout/IconCircleLabelList"/>
    <dgm:cxn modelId="{1EEB525D-D201-4561-8B1D-87DE86AD735B}" type="presParOf" srcId="{6985CC32-8074-402D-81B5-AD151B94AA74}" destId="{BE689A26-29AA-4BDA-BD57-7F80A7B230A8}" srcOrd="2" destOrd="0" presId="urn:microsoft.com/office/officeart/2018/5/layout/IconCircleLabelList"/>
    <dgm:cxn modelId="{3568CDC8-A819-4244-9C28-2C1DB781447A}" type="presParOf" srcId="{6985CC32-8074-402D-81B5-AD151B94AA74}" destId="{88641C43-1EF0-4574-8048-67B7100FE440}" srcOrd="3" destOrd="0" presId="urn:microsoft.com/office/officeart/2018/5/layout/IconCircleLabelList"/>
    <dgm:cxn modelId="{C1AA9F2A-6F7B-432B-A046-9CDAB6A72F14}" type="presParOf" srcId="{C6EF3630-5D64-44E3-A5BB-A3E5F7B8DC1F}" destId="{4902C87B-AF96-456F-9A57-3E9A01F1E2BA}" srcOrd="1" destOrd="0" presId="urn:microsoft.com/office/officeart/2018/5/layout/IconCircleLabelList"/>
    <dgm:cxn modelId="{3EB65CB1-2DCF-4E9B-855F-2FB6A3B4A36E}" type="presParOf" srcId="{C6EF3630-5D64-44E3-A5BB-A3E5F7B8DC1F}" destId="{AC69AA75-97D8-4D3D-A678-A7A0395B58BC}" srcOrd="2" destOrd="0" presId="urn:microsoft.com/office/officeart/2018/5/layout/IconCircleLabelList"/>
    <dgm:cxn modelId="{633C8DB9-6B68-485D-8D8F-ABEE0F214D53}" type="presParOf" srcId="{AC69AA75-97D8-4D3D-A678-A7A0395B58BC}" destId="{9A174EAE-CB2A-4474-A5C9-C1C433098655}" srcOrd="0" destOrd="0" presId="urn:microsoft.com/office/officeart/2018/5/layout/IconCircleLabelList"/>
    <dgm:cxn modelId="{1275ED29-FC54-491E-8687-A9E5CCB5D567}" type="presParOf" srcId="{AC69AA75-97D8-4D3D-A678-A7A0395B58BC}" destId="{A1E2FCB3-BB87-43A7-9A61-EC6D41F257D8}" srcOrd="1" destOrd="0" presId="urn:microsoft.com/office/officeart/2018/5/layout/IconCircleLabelList"/>
    <dgm:cxn modelId="{C767FA8A-8280-481F-B0C9-54E930C10BD3}" type="presParOf" srcId="{AC69AA75-97D8-4D3D-A678-A7A0395B58BC}" destId="{CC2B4398-4AB2-44B5-92AE-E9845EA11016}" srcOrd="2" destOrd="0" presId="urn:microsoft.com/office/officeart/2018/5/layout/IconCircleLabelList"/>
    <dgm:cxn modelId="{7CA59C95-F8F4-4FBF-B7BD-AF220D90B55C}" type="presParOf" srcId="{AC69AA75-97D8-4D3D-A678-A7A0395B58BC}" destId="{22ED1F71-DE9E-4881-BC58-CF277E98942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FAC3ED-DCB7-4821-83BB-21A222A3F0E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244D711-66BD-4F26-8970-7CE30A207973}">
      <dgm:prSet/>
      <dgm:spPr/>
      <dgm:t>
        <a:bodyPr/>
        <a:lstStyle/>
        <a:p>
          <a:pPr>
            <a:defRPr cap="all"/>
          </a:pPr>
          <a:r>
            <a:rPr lang="en-US"/>
            <a:t>Adding threading mechanism for running algorithms.</a:t>
          </a:r>
        </a:p>
      </dgm:t>
    </dgm:pt>
    <dgm:pt modelId="{3BBADF40-A8BB-48FA-B171-56E19A1F0ECE}" type="parTrans" cxnId="{F4BCA3F3-23DE-4BD2-8A83-650279238F68}">
      <dgm:prSet/>
      <dgm:spPr/>
      <dgm:t>
        <a:bodyPr/>
        <a:lstStyle/>
        <a:p>
          <a:endParaRPr lang="en-US"/>
        </a:p>
      </dgm:t>
    </dgm:pt>
    <dgm:pt modelId="{D6E25F1C-70B4-49F6-8D86-E926AF6F3DEF}" type="sibTrans" cxnId="{F4BCA3F3-23DE-4BD2-8A83-650279238F68}">
      <dgm:prSet/>
      <dgm:spPr/>
      <dgm:t>
        <a:bodyPr/>
        <a:lstStyle/>
        <a:p>
          <a:endParaRPr lang="en-US"/>
        </a:p>
      </dgm:t>
    </dgm:pt>
    <dgm:pt modelId="{C6CBED35-901B-4B98-8ED6-B4C544BD1BC5}">
      <dgm:prSet/>
      <dgm:spPr/>
      <dgm:t>
        <a:bodyPr/>
        <a:lstStyle/>
        <a:p>
          <a:pPr>
            <a:defRPr cap="all"/>
          </a:pPr>
          <a:r>
            <a:rPr lang="en-US"/>
            <a:t>Designing algorithm runs queue.</a:t>
          </a:r>
        </a:p>
      </dgm:t>
    </dgm:pt>
    <dgm:pt modelId="{36B651AA-03D3-43B8-8A54-8B016C46CF2F}" type="parTrans" cxnId="{C8F888B3-0FA0-48EF-AA28-582D10D6837A}">
      <dgm:prSet/>
      <dgm:spPr/>
      <dgm:t>
        <a:bodyPr/>
        <a:lstStyle/>
        <a:p>
          <a:endParaRPr lang="en-US"/>
        </a:p>
      </dgm:t>
    </dgm:pt>
    <dgm:pt modelId="{653ACC7D-754C-4AE3-B056-56A7994E09C9}" type="sibTrans" cxnId="{C8F888B3-0FA0-48EF-AA28-582D10D6837A}">
      <dgm:prSet/>
      <dgm:spPr/>
      <dgm:t>
        <a:bodyPr/>
        <a:lstStyle/>
        <a:p>
          <a:endParaRPr lang="en-US"/>
        </a:p>
      </dgm:t>
    </dgm:pt>
    <dgm:pt modelId="{39813DE6-6095-451B-8489-CE2152A094D4}">
      <dgm:prSet/>
      <dgm:spPr/>
      <dgm:t>
        <a:bodyPr/>
        <a:lstStyle/>
        <a:p>
          <a:pPr>
            <a:defRPr cap="all"/>
          </a:pPr>
          <a:r>
            <a:rPr lang="en-US" dirty="0"/>
            <a:t>Updating the current algorithms code </a:t>
          </a:r>
          <a:br>
            <a:rPr lang="en-US" dirty="0"/>
          </a:br>
          <a:r>
            <a:rPr lang="en-US" dirty="0"/>
            <a:t>(for better running time).</a:t>
          </a:r>
        </a:p>
      </dgm:t>
    </dgm:pt>
    <dgm:pt modelId="{3755AE10-54CC-4F6C-A00E-69A954D16CE6}" type="parTrans" cxnId="{B157A8F7-B99C-4BC2-B2EF-43A54275CB9A}">
      <dgm:prSet/>
      <dgm:spPr/>
      <dgm:t>
        <a:bodyPr/>
        <a:lstStyle/>
        <a:p>
          <a:endParaRPr lang="en-US"/>
        </a:p>
      </dgm:t>
    </dgm:pt>
    <dgm:pt modelId="{077D196F-FEC0-4B55-BB4B-B6E1ED1F2CD5}" type="sibTrans" cxnId="{B157A8F7-B99C-4BC2-B2EF-43A54275CB9A}">
      <dgm:prSet/>
      <dgm:spPr/>
      <dgm:t>
        <a:bodyPr/>
        <a:lstStyle/>
        <a:p>
          <a:endParaRPr lang="en-US"/>
        </a:p>
      </dgm:t>
    </dgm:pt>
    <dgm:pt modelId="{9647517C-EB4B-4496-BC39-CA9ACC426421}" type="pres">
      <dgm:prSet presAssocID="{CAFAC3ED-DCB7-4821-83BB-21A222A3F0E3}" presName="root" presStyleCnt="0">
        <dgm:presLayoutVars>
          <dgm:dir/>
          <dgm:resizeHandles val="exact"/>
        </dgm:presLayoutVars>
      </dgm:prSet>
      <dgm:spPr/>
    </dgm:pt>
    <dgm:pt modelId="{B6B6BEA3-E793-4D5B-92C4-7E609162EDF7}" type="pres">
      <dgm:prSet presAssocID="{B244D711-66BD-4F26-8970-7CE30A207973}" presName="compNode" presStyleCnt="0"/>
      <dgm:spPr/>
    </dgm:pt>
    <dgm:pt modelId="{06EE88CF-570B-43C8-917B-D6077839E6E7}" type="pres">
      <dgm:prSet presAssocID="{B244D711-66BD-4F26-8970-7CE30A207973}" presName="iconBgRect" presStyleLbl="bgShp" presStyleIdx="0" presStyleCnt="3"/>
      <dgm:spPr/>
    </dgm:pt>
    <dgm:pt modelId="{3CBE0263-5D85-480E-982E-364D39952557}" type="pres">
      <dgm:prSet presAssocID="{B244D711-66BD-4F26-8970-7CE30A20797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9D72BE9-D803-4AD7-8E42-AA97DF898D34}" type="pres">
      <dgm:prSet presAssocID="{B244D711-66BD-4F26-8970-7CE30A207973}" presName="spaceRect" presStyleCnt="0"/>
      <dgm:spPr/>
    </dgm:pt>
    <dgm:pt modelId="{F4D761CF-AAB8-4AB4-A310-BB394EF045AB}" type="pres">
      <dgm:prSet presAssocID="{B244D711-66BD-4F26-8970-7CE30A207973}" presName="textRect" presStyleLbl="revTx" presStyleIdx="0" presStyleCnt="3">
        <dgm:presLayoutVars>
          <dgm:chMax val="1"/>
          <dgm:chPref val="1"/>
        </dgm:presLayoutVars>
      </dgm:prSet>
      <dgm:spPr/>
    </dgm:pt>
    <dgm:pt modelId="{719E649C-746D-48D2-9C2D-BEB6EC4DAB85}" type="pres">
      <dgm:prSet presAssocID="{D6E25F1C-70B4-49F6-8D86-E926AF6F3DEF}" presName="sibTrans" presStyleCnt="0"/>
      <dgm:spPr/>
    </dgm:pt>
    <dgm:pt modelId="{EC38E83D-47AA-4CF6-8525-B4F677BCAF1F}" type="pres">
      <dgm:prSet presAssocID="{C6CBED35-901B-4B98-8ED6-B4C544BD1BC5}" presName="compNode" presStyleCnt="0"/>
      <dgm:spPr/>
    </dgm:pt>
    <dgm:pt modelId="{05AA9362-9B4D-4BE1-B0DC-4999A5657CD8}" type="pres">
      <dgm:prSet presAssocID="{C6CBED35-901B-4B98-8ED6-B4C544BD1BC5}" presName="iconBgRect" presStyleLbl="bgShp" presStyleIdx="1" presStyleCnt="3"/>
      <dgm:spPr/>
    </dgm:pt>
    <dgm:pt modelId="{CFB4EC75-83DA-430D-9027-180C26E127EA}" type="pres">
      <dgm:prSet presAssocID="{C6CBED35-901B-4B98-8ED6-B4C544BD1BC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E7493B6-85DF-4994-B5E1-3B718F5CB71F}" type="pres">
      <dgm:prSet presAssocID="{C6CBED35-901B-4B98-8ED6-B4C544BD1BC5}" presName="spaceRect" presStyleCnt="0"/>
      <dgm:spPr/>
    </dgm:pt>
    <dgm:pt modelId="{2173795B-2011-40A2-B445-6EEA5EBEA431}" type="pres">
      <dgm:prSet presAssocID="{C6CBED35-901B-4B98-8ED6-B4C544BD1BC5}" presName="textRect" presStyleLbl="revTx" presStyleIdx="1" presStyleCnt="3">
        <dgm:presLayoutVars>
          <dgm:chMax val="1"/>
          <dgm:chPref val="1"/>
        </dgm:presLayoutVars>
      </dgm:prSet>
      <dgm:spPr/>
    </dgm:pt>
    <dgm:pt modelId="{7F3E26CB-6A69-4EA9-B0AF-CC3D92CAD48F}" type="pres">
      <dgm:prSet presAssocID="{653ACC7D-754C-4AE3-B056-56A7994E09C9}" presName="sibTrans" presStyleCnt="0"/>
      <dgm:spPr/>
    </dgm:pt>
    <dgm:pt modelId="{28903BBD-3533-4983-B372-69B067F6E15D}" type="pres">
      <dgm:prSet presAssocID="{39813DE6-6095-451B-8489-CE2152A094D4}" presName="compNode" presStyleCnt="0"/>
      <dgm:spPr/>
    </dgm:pt>
    <dgm:pt modelId="{F0891285-D64B-4F9E-AD97-F1C26445C9DA}" type="pres">
      <dgm:prSet presAssocID="{39813DE6-6095-451B-8489-CE2152A094D4}" presName="iconBgRect" presStyleLbl="bgShp" presStyleIdx="2" presStyleCnt="3"/>
      <dgm:spPr/>
    </dgm:pt>
    <dgm:pt modelId="{1CA48A33-76B8-481D-A271-D5ED6C0E510C}" type="pres">
      <dgm:prSet presAssocID="{39813DE6-6095-451B-8489-CE2152A094D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B505DFE-5F0A-44B5-B2EE-912A9036155C}" type="pres">
      <dgm:prSet presAssocID="{39813DE6-6095-451B-8489-CE2152A094D4}" presName="spaceRect" presStyleCnt="0"/>
      <dgm:spPr/>
    </dgm:pt>
    <dgm:pt modelId="{19496FDE-1D88-4499-AA9B-ABAFD4C38E82}" type="pres">
      <dgm:prSet presAssocID="{39813DE6-6095-451B-8489-CE2152A094D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ED42943-54D2-46F9-A342-C090A8590F32}" type="presOf" srcId="{CAFAC3ED-DCB7-4821-83BB-21A222A3F0E3}" destId="{9647517C-EB4B-4496-BC39-CA9ACC426421}" srcOrd="0" destOrd="0" presId="urn:microsoft.com/office/officeart/2018/5/layout/IconCircleLabelList"/>
    <dgm:cxn modelId="{C8F888B3-0FA0-48EF-AA28-582D10D6837A}" srcId="{CAFAC3ED-DCB7-4821-83BB-21A222A3F0E3}" destId="{C6CBED35-901B-4B98-8ED6-B4C544BD1BC5}" srcOrd="1" destOrd="0" parTransId="{36B651AA-03D3-43B8-8A54-8B016C46CF2F}" sibTransId="{653ACC7D-754C-4AE3-B056-56A7994E09C9}"/>
    <dgm:cxn modelId="{54F697BB-13A2-4FC0-A61C-1BB73E41E92E}" type="presOf" srcId="{B244D711-66BD-4F26-8970-7CE30A207973}" destId="{F4D761CF-AAB8-4AB4-A310-BB394EF045AB}" srcOrd="0" destOrd="0" presId="urn:microsoft.com/office/officeart/2018/5/layout/IconCircleLabelList"/>
    <dgm:cxn modelId="{9148ECCA-8E6B-4A4C-BCCA-57AB36936D84}" type="presOf" srcId="{C6CBED35-901B-4B98-8ED6-B4C544BD1BC5}" destId="{2173795B-2011-40A2-B445-6EEA5EBEA431}" srcOrd="0" destOrd="0" presId="urn:microsoft.com/office/officeart/2018/5/layout/IconCircleLabelList"/>
    <dgm:cxn modelId="{AD50B4E9-3B8F-4658-8B6B-53349DBD20AB}" type="presOf" srcId="{39813DE6-6095-451B-8489-CE2152A094D4}" destId="{19496FDE-1D88-4499-AA9B-ABAFD4C38E82}" srcOrd="0" destOrd="0" presId="urn:microsoft.com/office/officeart/2018/5/layout/IconCircleLabelList"/>
    <dgm:cxn modelId="{F4BCA3F3-23DE-4BD2-8A83-650279238F68}" srcId="{CAFAC3ED-DCB7-4821-83BB-21A222A3F0E3}" destId="{B244D711-66BD-4F26-8970-7CE30A207973}" srcOrd="0" destOrd="0" parTransId="{3BBADF40-A8BB-48FA-B171-56E19A1F0ECE}" sibTransId="{D6E25F1C-70B4-49F6-8D86-E926AF6F3DEF}"/>
    <dgm:cxn modelId="{B157A8F7-B99C-4BC2-B2EF-43A54275CB9A}" srcId="{CAFAC3ED-DCB7-4821-83BB-21A222A3F0E3}" destId="{39813DE6-6095-451B-8489-CE2152A094D4}" srcOrd="2" destOrd="0" parTransId="{3755AE10-54CC-4F6C-A00E-69A954D16CE6}" sibTransId="{077D196F-FEC0-4B55-BB4B-B6E1ED1F2CD5}"/>
    <dgm:cxn modelId="{F7F7EA7F-1802-4324-9F59-342337EE6BB4}" type="presParOf" srcId="{9647517C-EB4B-4496-BC39-CA9ACC426421}" destId="{B6B6BEA3-E793-4D5B-92C4-7E609162EDF7}" srcOrd="0" destOrd="0" presId="urn:microsoft.com/office/officeart/2018/5/layout/IconCircleLabelList"/>
    <dgm:cxn modelId="{864F2FFE-D2B4-4E29-85CC-387744CAF895}" type="presParOf" srcId="{B6B6BEA3-E793-4D5B-92C4-7E609162EDF7}" destId="{06EE88CF-570B-43C8-917B-D6077839E6E7}" srcOrd="0" destOrd="0" presId="urn:microsoft.com/office/officeart/2018/5/layout/IconCircleLabelList"/>
    <dgm:cxn modelId="{F9696186-7677-4BBC-AED0-C7D5E9B7FDF6}" type="presParOf" srcId="{B6B6BEA3-E793-4D5B-92C4-7E609162EDF7}" destId="{3CBE0263-5D85-480E-982E-364D39952557}" srcOrd="1" destOrd="0" presId="urn:microsoft.com/office/officeart/2018/5/layout/IconCircleLabelList"/>
    <dgm:cxn modelId="{FE73BC68-96BD-4D8C-9A1B-386C92F0B4BF}" type="presParOf" srcId="{B6B6BEA3-E793-4D5B-92C4-7E609162EDF7}" destId="{69D72BE9-D803-4AD7-8E42-AA97DF898D34}" srcOrd="2" destOrd="0" presId="urn:microsoft.com/office/officeart/2018/5/layout/IconCircleLabelList"/>
    <dgm:cxn modelId="{8531C23A-1B6F-451F-81A2-8D32AD895243}" type="presParOf" srcId="{B6B6BEA3-E793-4D5B-92C4-7E609162EDF7}" destId="{F4D761CF-AAB8-4AB4-A310-BB394EF045AB}" srcOrd="3" destOrd="0" presId="urn:microsoft.com/office/officeart/2018/5/layout/IconCircleLabelList"/>
    <dgm:cxn modelId="{AED6A986-E178-4038-B7D3-46637B6C212F}" type="presParOf" srcId="{9647517C-EB4B-4496-BC39-CA9ACC426421}" destId="{719E649C-746D-48D2-9C2D-BEB6EC4DAB85}" srcOrd="1" destOrd="0" presId="urn:microsoft.com/office/officeart/2018/5/layout/IconCircleLabelList"/>
    <dgm:cxn modelId="{888C9814-BA17-419F-AA98-DD8249F7F9F9}" type="presParOf" srcId="{9647517C-EB4B-4496-BC39-CA9ACC426421}" destId="{EC38E83D-47AA-4CF6-8525-B4F677BCAF1F}" srcOrd="2" destOrd="0" presId="urn:microsoft.com/office/officeart/2018/5/layout/IconCircleLabelList"/>
    <dgm:cxn modelId="{21AADD9C-ECE4-40C3-A92C-6DDC15E7AA44}" type="presParOf" srcId="{EC38E83D-47AA-4CF6-8525-B4F677BCAF1F}" destId="{05AA9362-9B4D-4BE1-B0DC-4999A5657CD8}" srcOrd="0" destOrd="0" presId="urn:microsoft.com/office/officeart/2018/5/layout/IconCircleLabelList"/>
    <dgm:cxn modelId="{52ED7350-1F19-4332-8179-B2B93474D572}" type="presParOf" srcId="{EC38E83D-47AA-4CF6-8525-B4F677BCAF1F}" destId="{CFB4EC75-83DA-430D-9027-180C26E127EA}" srcOrd="1" destOrd="0" presId="urn:microsoft.com/office/officeart/2018/5/layout/IconCircleLabelList"/>
    <dgm:cxn modelId="{1BCD75FA-A20E-434F-BB8D-4D8FD4F9AFD8}" type="presParOf" srcId="{EC38E83D-47AA-4CF6-8525-B4F677BCAF1F}" destId="{CE7493B6-85DF-4994-B5E1-3B718F5CB71F}" srcOrd="2" destOrd="0" presId="urn:microsoft.com/office/officeart/2018/5/layout/IconCircleLabelList"/>
    <dgm:cxn modelId="{D7D04787-EAB8-44C2-9D19-645015AF256C}" type="presParOf" srcId="{EC38E83D-47AA-4CF6-8525-B4F677BCAF1F}" destId="{2173795B-2011-40A2-B445-6EEA5EBEA431}" srcOrd="3" destOrd="0" presId="urn:microsoft.com/office/officeart/2018/5/layout/IconCircleLabelList"/>
    <dgm:cxn modelId="{57151480-4933-4E64-9515-A6472B042784}" type="presParOf" srcId="{9647517C-EB4B-4496-BC39-CA9ACC426421}" destId="{7F3E26CB-6A69-4EA9-B0AF-CC3D92CAD48F}" srcOrd="3" destOrd="0" presId="urn:microsoft.com/office/officeart/2018/5/layout/IconCircleLabelList"/>
    <dgm:cxn modelId="{7A88C962-0CC3-40D7-96AE-867FA26C3DE6}" type="presParOf" srcId="{9647517C-EB4B-4496-BC39-CA9ACC426421}" destId="{28903BBD-3533-4983-B372-69B067F6E15D}" srcOrd="4" destOrd="0" presId="urn:microsoft.com/office/officeart/2018/5/layout/IconCircleLabelList"/>
    <dgm:cxn modelId="{1EB35DF9-A140-4576-AEE7-8E0F2905423A}" type="presParOf" srcId="{28903BBD-3533-4983-B372-69B067F6E15D}" destId="{F0891285-D64B-4F9E-AD97-F1C26445C9DA}" srcOrd="0" destOrd="0" presId="urn:microsoft.com/office/officeart/2018/5/layout/IconCircleLabelList"/>
    <dgm:cxn modelId="{056E2970-30C0-4D9D-856D-FDB6B03E6DFB}" type="presParOf" srcId="{28903BBD-3533-4983-B372-69B067F6E15D}" destId="{1CA48A33-76B8-481D-A271-D5ED6C0E510C}" srcOrd="1" destOrd="0" presId="urn:microsoft.com/office/officeart/2018/5/layout/IconCircleLabelList"/>
    <dgm:cxn modelId="{54E40452-A2A8-4DD3-8D29-067D2F251BD6}" type="presParOf" srcId="{28903BBD-3533-4983-B372-69B067F6E15D}" destId="{FB505DFE-5F0A-44B5-B2EE-912A9036155C}" srcOrd="2" destOrd="0" presId="urn:microsoft.com/office/officeart/2018/5/layout/IconCircleLabelList"/>
    <dgm:cxn modelId="{A477D95B-3AAE-4446-847C-E648BD49B767}" type="presParOf" srcId="{28903BBD-3533-4983-B372-69B067F6E15D}" destId="{19496FDE-1D88-4499-AA9B-ABAFD4C38E8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F34E52-0F0F-4769-8A3B-166C1B13496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BC5C70-BC36-4202-891E-BB2BE36B71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Continue optimizing the algorithms.</a:t>
          </a:r>
        </a:p>
      </dgm:t>
    </dgm:pt>
    <dgm:pt modelId="{FDE915C9-BFFA-4E34-8695-0EE17ECA262E}" type="parTrans" cxnId="{CD51660B-F1B1-427C-9C37-59910121157D}">
      <dgm:prSet/>
      <dgm:spPr/>
      <dgm:t>
        <a:bodyPr/>
        <a:lstStyle/>
        <a:p>
          <a:endParaRPr lang="en-US"/>
        </a:p>
      </dgm:t>
    </dgm:pt>
    <dgm:pt modelId="{C0966AF6-A814-41AE-B5AF-0B6B03A206B9}" type="sibTrans" cxnId="{CD51660B-F1B1-427C-9C37-59910121157D}">
      <dgm:prSet/>
      <dgm:spPr/>
      <dgm:t>
        <a:bodyPr/>
        <a:lstStyle/>
        <a:p>
          <a:endParaRPr lang="en-US"/>
        </a:p>
      </dgm:t>
    </dgm:pt>
    <dgm:pt modelId="{3705F620-41D8-4C9B-969C-2952A48AB7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Testing the full system</a:t>
          </a:r>
          <a:br>
            <a:rPr lang="en-US"/>
          </a:br>
          <a:r>
            <a:rPr lang="en-US"/>
            <a:t>(The only task we had left from the marathon).</a:t>
          </a:r>
        </a:p>
      </dgm:t>
    </dgm:pt>
    <dgm:pt modelId="{E6CBA151-128A-4716-B255-030353FE3FA5}" type="parTrans" cxnId="{A5408FFE-5F4C-4BDB-9A6C-D066E731670A}">
      <dgm:prSet/>
      <dgm:spPr/>
      <dgm:t>
        <a:bodyPr/>
        <a:lstStyle/>
        <a:p>
          <a:endParaRPr lang="en-US"/>
        </a:p>
      </dgm:t>
    </dgm:pt>
    <dgm:pt modelId="{B2742A61-20B6-41A1-82E8-001041CD7F19}" type="sibTrans" cxnId="{A5408FFE-5F4C-4BDB-9A6C-D066E731670A}">
      <dgm:prSet/>
      <dgm:spPr/>
      <dgm:t>
        <a:bodyPr/>
        <a:lstStyle/>
        <a:p>
          <a:endParaRPr lang="en-US"/>
        </a:p>
      </dgm:t>
    </dgm:pt>
    <dgm:pt modelId="{49485D45-68FE-4483-AF56-E737EAE177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Deploying to the BGU servers </a:t>
          </a:r>
          <a:br>
            <a:rPr lang="en-US"/>
          </a:br>
          <a:r>
            <a:rPr lang="en-US"/>
            <a:t>(still waiting for a server from our client).</a:t>
          </a:r>
        </a:p>
      </dgm:t>
    </dgm:pt>
    <dgm:pt modelId="{E99D1973-D759-4155-A42D-5FF3EBD58756}" type="parTrans" cxnId="{779ED584-7CEA-43EA-BC92-FD820FEAEA62}">
      <dgm:prSet/>
      <dgm:spPr/>
      <dgm:t>
        <a:bodyPr/>
        <a:lstStyle/>
        <a:p>
          <a:endParaRPr lang="en-US"/>
        </a:p>
      </dgm:t>
    </dgm:pt>
    <dgm:pt modelId="{DA8D07E0-4AF5-488A-B1BA-16DBF8AB9EB1}" type="sibTrans" cxnId="{779ED584-7CEA-43EA-BC92-FD820FEAEA62}">
      <dgm:prSet/>
      <dgm:spPr/>
      <dgm:t>
        <a:bodyPr/>
        <a:lstStyle/>
        <a:p>
          <a:endParaRPr lang="en-US"/>
        </a:p>
      </dgm:t>
    </dgm:pt>
    <dgm:pt modelId="{876E68DC-3193-41D2-9B81-C1D513C153BA}" type="pres">
      <dgm:prSet presAssocID="{A2F34E52-0F0F-4769-8A3B-166C1B134966}" presName="root" presStyleCnt="0">
        <dgm:presLayoutVars>
          <dgm:dir/>
          <dgm:resizeHandles val="exact"/>
        </dgm:presLayoutVars>
      </dgm:prSet>
      <dgm:spPr/>
    </dgm:pt>
    <dgm:pt modelId="{2B1CE141-94B8-4E28-8D8B-348916073277}" type="pres">
      <dgm:prSet presAssocID="{63BC5C70-BC36-4202-891E-BB2BE36B7144}" presName="compNode" presStyleCnt="0"/>
      <dgm:spPr/>
    </dgm:pt>
    <dgm:pt modelId="{504A0D08-E90A-47C5-B0BC-F96A5416B267}" type="pres">
      <dgm:prSet presAssocID="{63BC5C70-BC36-4202-891E-BB2BE36B7144}" presName="bgRect" presStyleLbl="bgShp" presStyleIdx="0" presStyleCnt="3"/>
      <dgm:spPr/>
    </dgm:pt>
    <dgm:pt modelId="{F1150E41-EC43-4884-BCC9-629A184A2AD1}" type="pres">
      <dgm:prSet presAssocID="{63BC5C70-BC36-4202-891E-BB2BE36B714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564CEAA-7CCF-4992-88F8-4B43030839F3}" type="pres">
      <dgm:prSet presAssocID="{63BC5C70-BC36-4202-891E-BB2BE36B7144}" presName="spaceRect" presStyleCnt="0"/>
      <dgm:spPr/>
    </dgm:pt>
    <dgm:pt modelId="{BBFC1622-134E-430C-81AA-B71812091000}" type="pres">
      <dgm:prSet presAssocID="{63BC5C70-BC36-4202-891E-BB2BE36B7144}" presName="parTx" presStyleLbl="revTx" presStyleIdx="0" presStyleCnt="3">
        <dgm:presLayoutVars>
          <dgm:chMax val="0"/>
          <dgm:chPref val="0"/>
        </dgm:presLayoutVars>
      </dgm:prSet>
      <dgm:spPr/>
    </dgm:pt>
    <dgm:pt modelId="{A731549D-DFF7-42FF-BD4C-71D88F4F8157}" type="pres">
      <dgm:prSet presAssocID="{C0966AF6-A814-41AE-B5AF-0B6B03A206B9}" presName="sibTrans" presStyleCnt="0"/>
      <dgm:spPr/>
    </dgm:pt>
    <dgm:pt modelId="{A257F8A1-6178-4464-80F0-8A97E203D61F}" type="pres">
      <dgm:prSet presAssocID="{3705F620-41D8-4C9B-969C-2952A48AB7FC}" presName="compNode" presStyleCnt="0"/>
      <dgm:spPr/>
    </dgm:pt>
    <dgm:pt modelId="{F5DD2B7E-6A74-4442-8F59-A5DB4FE23C6C}" type="pres">
      <dgm:prSet presAssocID="{3705F620-41D8-4C9B-969C-2952A48AB7FC}" presName="bgRect" presStyleLbl="bgShp" presStyleIdx="1" presStyleCnt="3"/>
      <dgm:spPr/>
    </dgm:pt>
    <dgm:pt modelId="{976C72DE-32E7-4894-8FF5-CF19F06DE3C3}" type="pres">
      <dgm:prSet presAssocID="{3705F620-41D8-4C9B-969C-2952A48AB7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B678F129-8178-48BB-AB1C-D15469A32CF7}" type="pres">
      <dgm:prSet presAssocID="{3705F620-41D8-4C9B-969C-2952A48AB7FC}" presName="spaceRect" presStyleCnt="0"/>
      <dgm:spPr/>
    </dgm:pt>
    <dgm:pt modelId="{9B071BCC-FC23-4864-8CEB-C9F1141B3DE9}" type="pres">
      <dgm:prSet presAssocID="{3705F620-41D8-4C9B-969C-2952A48AB7FC}" presName="parTx" presStyleLbl="revTx" presStyleIdx="1" presStyleCnt="3">
        <dgm:presLayoutVars>
          <dgm:chMax val="0"/>
          <dgm:chPref val="0"/>
        </dgm:presLayoutVars>
      </dgm:prSet>
      <dgm:spPr/>
    </dgm:pt>
    <dgm:pt modelId="{3E54A761-F916-436C-B885-606CE2B7FF60}" type="pres">
      <dgm:prSet presAssocID="{B2742A61-20B6-41A1-82E8-001041CD7F19}" presName="sibTrans" presStyleCnt="0"/>
      <dgm:spPr/>
    </dgm:pt>
    <dgm:pt modelId="{2D37EEEF-C620-4414-A190-A868BABA6A84}" type="pres">
      <dgm:prSet presAssocID="{49485D45-68FE-4483-AF56-E737EAE17765}" presName="compNode" presStyleCnt="0"/>
      <dgm:spPr/>
    </dgm:pt>
    <dgm:pt modelId="{6411646B-B9C5-4030-B150-63A93F96E79C}" type="pres">
      <dgm:prSet presAssocID="{49485D45-68FE-4483-AF56-E737EAE17765}" presName="bgRect" presStyleLbl="bgShp" presStyleIdx="2" presStyleCnt="3"/>
      <dgm:spPr/>
    </dgm:pt>
    <dgm:pt modelId="{47C5328D-4524-4417-B549-A25AF8ECC06B}" type="pres">
      <dgm:prSet presAssocID="{49485D45-68FE-4483-AF56-E737EAE1776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20B3FE56-3D34-43DA-AA72-A9859D0E5291}" type="pres">
      <dgm:prSet presAssocID="{49485D45-68FE-4483-AF56-E737EAE17765}" presName="spaceRect" presStyleCnt="0"/>
      <dgm:spPr/>
    </dgm:pt>
    <dgm:pt modelId="{F9C05506-436F-4CAF-8C09-83C9AD4CA1BE}" type="pres">
      <dgm:prSet presAssocID="{49485D45-68FE-4483-AF56-E737EAE1776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D51660B-F1B1-427C-9C37-59910121157D}" srcId="{A2F34E52-0F0F-4769-8A3B-166C1B134966}" destId="{63BC5C70-BC36-4202-891E-BB2BE36B7144}" srcOrd="0" destOrd="0" parTransId="{FDE915C9-BFFA-4E34-8695-0EE17ECA262E}" sibTransId="{C0966AF6-A814-41AE-B5AF-0B6B03A206B9}"/>
    <dgm:cxn modelId="{6F300222-7253-44C5-AB29-484ADA27ED08}" type="presOf" srcId="{49485D45-68FE-4483-AF56-E737EAE17765}" destId="{F9C05506-436F-4CAF-8C09-83C9AD4CA1BE}" srcOrd="0" destOrd="0" presId="urn:microsoft.com/office/officeart/2018/2/layout/IconVerticalSolidList"/>
    <dgm:cxn modelId="{F247BB74-F96B-48A9-B10F-70AC0D19D8AC}" type="presOf" srcId="{3705F620-41D8-4C9B-969C-2952A48AB7FC}" destId="{9B071BCC-FC23-4864-8CEB-C9F1141B3DE9}" srcOrd="0" destOrd="0" presId="urn:microsoft.com/office/officeart/2018/2/layout/IconVerticalSolidList"/>
    <dgm:cxn modelId="{779ED584-7CEA-43EA-BC92-FD820FEAEA62}" srcId="{A2F34E52-0F0F-4769-8A3B-166C1B134966}" destId="{49485D45-68FE-4483-AF56-E737EAE17765}" srcOrd="2" destOrd="0" parTransId="{E99D1973-D759-4155-A42D-5FF3EBD58756}" sibTransId="{DA8D07E0-4AF5-488A-B1BA-16DBF8AB9EB1}"/>
    <dgm:cxn modelId="{6B729D90-C9ED-4AC2-B69C-0DC9E6629768}" type="presOf" srcId="{63BC5C70-BC36-4202-891E-BB2BE36B7144}" destId="{BBFC1622-134E-430C-81AA-B71812091000}" srcOrd="0" destOrd="0" presId="urn:microsoft.com/office/officeart/2018/2/layout/IconVerticalSolidList"/>
    <dgm:cxn modelId="{44F0F2AD-FAA7-4542-AAF5-F9A7CB010D0C}" type="presOf" srcId="{A2F34E52-0F0F-4769-8A3B-166C1B134966}" destId="{876E68DC-3193-41D2-9B81-C1D513C153BA}" srcOrd="0" destOrd="0" presId="urn:microsoft.com/office/officeart/2018/2/layout/IconVerticalSolidList"/>
    <dgm:cxn modelId="{A5408FFE-5F4C-4BDB-9A6C-D066E731670A}" srcId="{A2F34E52-0F0F-4769-8A3B-166C1B134966}" destId="{3705F620-41D8-4C9B-969C-2952A48AB7FC}" srcOrd="1" destOrd="0" parTransId="{E6CBA151-128A-4716-B255-030353FE3FA5}" sibTransId="{B2742A61-20B6-41A1-82E8-001041CD7F19}"/>
    <dgm:cxn modelId="{0C2DA2AE-7FB1-4716-B24F-8BA43589352F}" type="presParOf" srcId="{876E68DC-3193-41D2-9B81-C1D513C153BA}" destId="{2B1CE141-94B8-4E28-8D8B-348916073277}" srcOrd="0" destOrd="0" presId="urn:microsoft.com/office/officeart/2018/2/layout/IconVerticalSolidList"/>
    <dgm:cxn modelId="{52E68127-AEB3-4629-86B4-7D6AC3784144}" type="presParOf" srcId="{2B1CE141-94B8-4E28-8D8B-348916073277}" destId="{504A0D08-E90A-47C5-B0BC-F96A5416B267}" srcOrd="0" destOrd="0" presId="urn:microsoft.com/office/officeart/2018/2/layout/IconVerticalSolidList"/>
    <dgm:cxn modelId="{377F8783-278D-4537-BB9A-27BDCCC9E43F}" type="presParOf" srcId="{2B1CE141-94B8-4E28-8D8B-348916073277}" destId="{F1150E41-EC43-4884-BCC9-629A184A2AD1}" srcOrd="1" destOrd="0" presId="urn:microsoft.com/office/officeart/2018/2/layout/IconVerticalSolidList"/>
    <dgm:cxn modelId="{56FFF3FB-2673-498B-A2DD-62255539D9A8}" type="presParOf" srcId="{2B1CE141-94B8-4E28-8D8B-348916073277}" destId="{3564CEAA-7CCF-4992-88F8-4B43030839F3}" srcOrd="2" destOrd="0" presId="urn:microsoft.com/office/officeart/2018/2/layout/IconVerticalSolidList"/>
    <dgm:cxn modelId="{01AA8835-39FC-4077-9091-B28D022A7D56}" type="presParOf" srcId="{2B1CE141-94B8-4E28-8D8B-348916073277}" destId="{BBFC1622-134E-430C-81AA-B71812091000}" srcOrd="3" destOrd="0" presId="urn:microsoft.com/office/officeart/2018/2/layout/IconVerticalSolidList"/>
    <dgm:cxn modelId="{D482F778-23CE-4688-AF1D-F0ECAAE8646D}" type="presParOf" srcId="{876E68DC-3193-41D2-9B81-C1D513C153BA}" destId="{A731549D-DFF7-42FF-BD4C-71D88F4F8157}" srcOrd="1" destOrd="0" presId="urn:microsoft.com/office/officeart/2018/2/layout/IconVerticalSolidList"/>
    <dgm:cxn modelId="{2C96975E-08C4-41C5-AF7A-60AF2B4F4856}" type="presParOf" srcId="{876E68DC-3193-41D2-9B81-C1D513C153BA}" destId="{A257F8A1-6178-4464-80F0-8A97E203D61F}" srcOrd="2" destOrd="0" presId="urn:microsoft.com/office/officeart/2018/2/layout/IconVerticalSolidList"/>
    <dgm:cxn modelId="{0A73DD32-1390-4C2D-B51B-27C772BBB17D}" type="presParOf" srcId="{A257F8A1-6178-4464-80F0-8A97E203D61F}" destId="{F5DD2B7E-6A74-4442-8F59-A5DB4FE23C6C}" srcOrd="0" destOrd="0" presId="urn:microsoft.com/office/officeart/2018/2/layout/IconVerticalSolidList"/>
    <dgm:cxn modelId="{6953310E-A9EE-4C26-A921-084E51A90684}" type="presParOf" srcId="{A257F8A1-6178-4464-80F0-8A97E203D61F}" destId="{976C72DE-32E7-4894-8FF5-CF19F06DE3C3}" srcOrd="1" destOrd="0" presId="urn:microsoft.com/office/officeart/2018/2/layout/IconVerticalSolidList"/>
    <dgm:cxn modelId="{37920A1A-1DF9-4867-B109-EE7CC51201DB}" type="presParOf" srcId="{A257F8A1-6178-4464-80F0-8A97E203D61F}" destId="{B678F129-8178-48BB-AB1C-D15469A32CF7}" srcOrd="2" destOrd="0" presId="urn:microsoft.com/office/officeart/2018/2/layout/IconVerticalSolidList"/>
    <dgm:cxn modelId="{36848D3E-783A-44F9-8A7C-829C2AF6AA96}" type="presParOf" srcId="{A257F8A1-6178-4464-80F0-8A97E203D61F}" destId="{9B071BCC-FC23-4864-8CEB-C9F1141B3DE9}" srcOrd="3" destOrd="0" presId="urn:microsoft.com/office/officeart/2018/2/layout/IconVerticalSolidList"/>
    <dgm:cxn modelId="{77AFD407-A4B1-4127-A2A8-4F34DB27B0B5}" type="presParOf" srcId="{876E68DC-3193-41D2-9B81-C1D513C153BA}" destId="{3E54A761-F916-436C-B885-606CE2B7FF60}" srcOrd="3" destOrd="0" presId="urn:microsoft.com/office/officeart/2018/2/layout/IconVerticalSolidList"/>
    <dgm:cxn modelId="{39A34100-B030-4BBB-ACB2-A486DE2050DC}" type="presParOf" srcId="{876E68DC-3193-41D2-9B81-C1D513C153BA}" destId="{2D37EEEF-C620-4414-A190-A868BABA6A84}" srcOrd="4" destOrd="0" presId="urn:microsoft.com/office/officeart/2018/2/layout/IconVerticalSolidList"/>
    <dgm:cxn modelId="{CF54D7F6-824D-42B4-A348-774F2705523B}" type="presParOf" srcId="{2D37EEEF-C620-4414-A190-A868BABA6A84}" destId="{6411646B-B9C5-4030-B150-63A93F96E79C}" srcOrd="0" destOrd="0" presId="urn:microsoft.com/office/officeart/2018/2/layout/IconVerticalSolidList"/>
    <dgm:cxn modelId="{8E41B411-48DF-4E34-83DF-B598C85D4B7C}" type="presParOf" srcId="{2D37EEEF-C620-4414-A190-A868BABA6A84}" destId="{47C5328D-4524-4417-B549-A25AF8ECC06B}" srcOrd="1" destOrd="0" presId="urn:microsoft.com/office/officeart/2018/2/layout/IconVerticalSolidList"/>
    <dgm:cxn modelId="{47D1A9D4-789C-4704-93C0-332BA73C295F}" type="presParOf" srcId="{2D37EEEF-C620-4414-A190-A868BABA6A84}" destId="{20B3FE56-3D34-43DA-AA72-A9859D0E5291}" srcOrd="2" destOrd="0" presId="urn:microsoft.com/office/officeart/2018/2/layout/IconVerticalSolidList"/>
    <dgm:cxn modelId="{0880E4F4-7FA6-48AA-9F6E-8C545F94F154}" type="presParOf" srcId="{2D37EEEF-C620-4414-A190-A868BABA6A84}" destId="{F9C05506-436F-4CAF-8C09-83C9AD4CA1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C0FB3-BE0B-46DC-87B7-53AFE675EAAB}">
      <dsp:nvSpPr>
        <dsp:cNvPr id="0" name=""/>
        <dsp:cNvSpPr/>
      </dsp:nvSpPr>
      <dsp:spPr>
        <a:xfrm>
          <a:off x="2260596" y="18318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BED36-FE5C-4525-9A5E-39EA23C81928}">
      <dsp:nvSpPr>
        <dsp:cNvPr id="0" name=""/>
        <dsp:cNvSpPr/>
      </dsp:nvSpPr>
      <dsp:spPr>
        <a:xfrm>
          <a:off x="2640846" y="398568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41C43-1EF0-4574-8048-67B7100FE440}">
      <dsp:nvSpPr>
        <dsp:cNvPr id="0" name=""/>
        <dsp:cNvSpPr/>
      </dsp:nvSpPr>
      <dsp:spPr>
        <a:xfrm>
          <a:off x="1690221" y="2358319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All pages in the pages in the app are set and ready to use.</a:t>
          </a:r>
        </a:p>
      </dsp:txBody>
      <dsp:txXfrm>
        <a:off x="1690221" y="2358319"/>
        <a:ext cx="2925000" cy="720000"/>
      </dsp:txXfrm>
    </dsp:sp>
    <dsp:sp modelId="{9A174EAE-CB2A-4474-A5C9-C1C433098655}">
      <dsp:nvSpPr>
        <dsp:cNvPr id="0" name=""/>
        <dsp:cNvSpPr/>
      </dsp:nvSpPr>
      <dsp:spPr>
        <a:xfrm>
          <a:off x="5697472" y="18318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E2FCB3-BB87-43A7-9A61-EC6D41F257D8}">
      <dsp:nvSpPr>
        <dsp:cNvPr id="0" name=""/>
        <dsp:cNvSpPr/>
      </dsp:nvSpPr>
      <dsp:spPr>
        <a:xfrm>
          <a:off x="6077722" y="398568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D1F71-DE9E-4881-BC58-CF277E98942B}">
      <dsp:nvSpPr>
        <dsp:cNvPr id="0" name=""/>
        <dsp:cNvSpPr/>
      </dsp:nvSpPr>
      <dsp:spPr>
        <a:xfrm>
          <a:off x="5127097" y="2358319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All UI-Logic has been done </a:t>
          </a:r>
          <a:br>
            <a:rPr lang="en-US" sz="1200" kern="1200" dirty="0"/>
          </a:br>
          <a:r>
            <a:rPr lang="en-US" sz="1200" kern="1200" dirty="0"/>
            <a:t>(Which sections, components, buttons, etc. are visible to the user).</a:t>
          </a:r>
        </a:p>
      </dsp:txBody>
      <dsp:txXfrm>
        <a:off x="5127097" y="2358319"/>
        <a:ext cx="2925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E88CF-570B-43C8-917B-D6077839E6E7}">
      <dsp:nvSpPr>
        <dsp:cNvPr id="0" name=""/>
        <dsp:cNvSpPr/>
      </dsp:nvSpPr>
      <dsp:spPr>
        <a:xfrm>
          <a:off x="625409" y="40818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BE0263-5D85-480E-982E-364D39952557}">
      <dsp:nvSpPr>
        <dsp:cNvPr id="0" name=""/>
        <dsp:cNvSpPr/>
      </dsp:nvSpPr>
      <dsp:spPr>
        <a:xfrm>
          <a:off x="998346" y="413756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761CF-AAB8-4AB4-A310-BB394EF045AB}">
      <dsp:nvSpPr>
        <dsp:cNvPr id="0" name=""/>
        <dsp:cNvSpPr/>
      </dsp:nvSpPr>
      <dsp:spPr>
        <a:xfrm>
          <a:off x="66003" y="2335819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Adding threading mechanism for running algorithms.</a:t>
          </a:r>
        </a:p>
      </dsp:txBody>
      <dsp:txXfrm>
        <a:off x="66003" y="2335819"/>
        <a:ext cx="2868750" cy="720000"/>
      </dsp:txXfrm>
    </dsp:sp>
    <dsp:sp modelId="{05AA9362-9B4D-4BE1-B0DC-4999A5657CD8}">
      <dsp:nvSpPr>
        <dsp:cNvPr id="0" name=""/>
        <dsp:cNvSpPr/>
      </dsp:nvSpPr>
      <dsp:spPr>
        <a:xfrm>
          <a:off x="3996190" y="40818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B4EC75-83DA-430D-9027-180C26E127EA}">
      <dsp:nvSpPr>
        <dsp:cNvPr id="0" name=""/>
        <dsp:cNvSpPr/>
      </dsp:nvSpPr>
      <dsp:spPr>
        <a:xfrm>
          <a:off x="4369128" y="413756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73795B-2011-40A2-B445-6EEA5EBEA431}">
      <dsp:nvSpPr>
        <dsp:cNvPr id="0" name=""/>
        <dsp:cNvSpPr/>
      </dsp:nvSpPr>
      <dsp:spPr>
        <a:xfrm>
          <a:off x="3436784" y="2335819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Designing algorithm runs queue.</a:t>
          </a:r>
        </a:p>
      </dsp:txBody>
      <dsp:txXfrm>
        <a:off x="3436784" y="2335819"/>
        <a:ext cx="2868750" cy="720000"/>
      </dsp:txXfrm>
    </dsp:sp>
    <dsp:sp modelId="{F0891285-D64B-4F9E-AD97-F1C26445C9DA}">
      <dsp:nvSpPr>
        <dsp:cNvPr id="0" name=""/>
        <dsp:cNvSpPr/>
      </dsp:nvSpPr>
      <dsp:spPr>
        <a:xfrm>
          <a:off x="7366972" y="40818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48A33-76B8-481D-A271-D5ED6C0E510C}">
      <dsp:nvSpPr>
        <dsp:cNvPr id="0" name=""/>
        <dsp:cNvSpPr/>
      </dsp:nvSpPr>
      <dsp:spPr>
        <a:xfrm>
          <a:off x="7739909" y="413756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96FDE-1D88-4499-AA9B-ABAFD4C38E82}">
      <dsp:nvSpPr>
        <dsp:cNvPr id="0" name=""/>
        <dsp:cNvSpPr/>
      </dsp:nvSpPr>
      <dsp:spPr>
        <a:xfrm>
          <a:off x="6807565" y="2335819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Updating the current algorithms code </a:t>
          </a:r>
          <a:br>
            <a:rPr lang="en-US" sz="1700" kern="1200" dirty="0"/>
          </a:br>
          <a:r>
            <a:rPr lang="en-US" sz="1700" kern="1200" dirty="0"/>
            <a:t>(for better running time).</a:t>
          </a:r>
        </a:p>
      </dsp:txBody>
      <dsp:txXfrm>
        <a:off x="6807565" y="2335819"/>
        <a:ext cx="286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A0D08-E90A-47C5-B0BC-F96A5416B267}">
      <dsp:nvSpPr>
        <dsp:cNvPr id="0" name=""/>
        <dsp:cNvSpPr/>
      </dsp:nvSpPr>
      <dsp:spPr>
        <a:xfrm>
          <a:off x="0" y="552"/>
          <a:ext cx="6383207" cy="12918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150E41-EC43-4884-BCC9-629A184A2AD1}">
      <dsp:nvSpPr>
        <dsp:cNvPr id="0" name=""/>
        <dsp:cNvSpPr/>
      </dsp:nvSpPr>
      <dsp:spPr>
        <a:xfrm>
          <a:off x="390790" y="291222"/>
          <a:ext cx="710528" cy="7105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C1622-134E-430C-81AA-B71812091000}">
      <dsp:nvSpPr>
        <dsp:cNvPr id="0" name=""/>
        <dsp:cNvSpPr/>
      </dsp:nvSpPr>
      <dsp:spPr>
        <a:xfrm>
          <a:off x="1492109" y="552"/>
          <a:ext cx="4891097" cy="129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723" tIns="136723" rIns="136723" bIns="13672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Continue optimizing the algorithms.</a:t>
          </a:r>
        </a:p>
      </dsp:txBody>
      <dsp:txXfrm>
        <a:off x="1492109" y="552"/>
        <a:ext cx="4891097" cy="1291869"/>
      </dsp:txXfrm>
    </dsp:sp>
    <dsp:sp modelId="{F5DD2B7E-6A74-4442-8F59-A5DB4FE23C6C}">
      <dsp:nvSpPr>
        <dsp:cNvPr id="0" name=""/>
        <dsp:cNvSpPr/>
      </dsp:nvSpPr>
      <dsp:spPr>
        <a:xfrm>
          <a:off x="0" y="1615388"/>
          <a:ext cx="6383207" cy="12918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6C72DE-32E7-4894-8FF5-CF19F06DE3C3}">
      <dsp:nvSpPr>
        <dsp:cNvPr id="0" name=""/>
        <dsp:cNvSpPr/>
      </dsp:nvSpPr>
      <dsp:spPr>
        <a:xfrm>
          <a:off x="390790" y="1906059"/>
          <a:ext cx="710528" cy="7105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71BCC-FC23-4864-8CEB-C9F1141B3DE9}">
      <dsp:nvSpPr>
        <dsp:cNvPr id="0" name=""/>
        <dsp:cNvSpPr/>
      </dsp:nvSpPr>
      <dsp:spPr>
        <a:xfrm>
          <a:off x="1492109" y="1615388"/>
          <a:ext cx="4891097" cy="129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723" tIns="136723" rIns="136723" bIns="13672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Testing the full system</a:t>
          </a:r>
          <a:br>
            <a:rPr lang="en-US" sz="2100" kern="1200"/>
          </a:br>
          <a:r>
            <a:rPr lang="en-US" sz="2100" kern="1200"/>
            <a:t>(The only task we had left from the marathon).</a:t>
          </a:r>
        </a:p>
      </dsp:txBody>
      <dsp:txXfrm>
        <a:off x="1492109" y="1615388"/>
        <a:ext cx="4891097" cy="1291869"/>
      </dsp:txXfrm>
    </dsp:sp>
    <dsp:sp modelId="{6411646B-B9C5-4030-B150-63A93F96E79C}">
      <dsp:nvSpPr>
        <dsp:cNvPr id="0" name=""/>
        <dsp:cNvSpPr/>
      </dsp:nvSpPr>
      <dsp:spPr>
        <a:xfrm>
          <a:off x="0" y="3230225"/>
          <a:ext cx="6383207" cy="12918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C5328D-4524-4417-B549-A25AF8ECC06B}">
      <dsp:nvSpPr>
        <dsp:cNvPr id="0" name=""/>
        <dsp:cNvSpPr/>
      </dsp:nvSpPr>
      <dsp:spPr>
        <a:xfrm>
          <a:off x="390790" y="3520896"/>
          <a:ext cx="710528" cy="7105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05506-436F-4CAF-8C09-83C9AD4CA1BE}">
      <dsp:nvSpPr>
        <dsp:cNvPr id="0" name=""/>
        <dsp:cNvSpPr/>
      </dsp:nvSpPr>
      <dsp:spPr>
        <a:xfrm>
          <a:off x="1492109" y="3230225"/>
          <a:ext cx="4891097" cy="129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723" tIns="136723" rIns="136723" bIns="13672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Deploying to the BGU servers </a:t>
          </a:r>
          <a:br>
            <a:rPr lang="en-US" sz="2100" kern="1200"/>
          </a:br>
          <a:r>
            <a:rPr lang="en-US" sz="2100" kern="1200"/>
            <a:t>(still waiting for a server from our client).</a:t>
          </a:r>
        </a:p>
      </dsp:txBody>
      <dsp:txXfrm>
        <a:off x="1492109" y="3230225"/>
        <a:ext cx="4891097" cy="1291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7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0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97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0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93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88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96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8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9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8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3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BA5EAA-4DAB-45C1-9CCB-89B72C47B33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3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DEF565-042B-369C-3724-A51670AAD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110" y="1380068"/>
            <a:ext cx="6409913" cy="261619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Mol-Optimizer</a:t>
            </a:r>
            <a:br>
              <a:rPr lang="en-US" dirty="0"/>
            </a:br>
            <a:r>
              <a:rPr lang="en-US" dirty="0"/>
              <a:t>Semester B Marathon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80C29-A097-6B60-4F73-45F2DF0E5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6254" y="3996267"/>
            <a:ext cx="5166768" cy="1388534"/>
          </a:xfrm>
        </p:spPr>
        <p:txBody>
          <a:bodyPr>
            <a:normAutofit/>
          </a:bodyPr>
          <a:lstStyle/>
          <a:p>
            <a:r>
              <a:rPr lang="en-US" dirty="0"/>
              <a:t>Amit Peled, Daniel </a:t>
            </a:r>
            <a:r>
              <a:rPr lang="en-US" dirty="0" err="1"/>
              <a:t>Piro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Shahar Alon &amp; Nofar </a:t>
            </a:r>
            <a:r>
              <a:rPr lang="en-US" dirty="0" err="1"/>
              <a:t>Rozenberg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068031-8D06-CB06-AF5C-20D6E2C6B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625" r="16222" b="9091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0182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200" b="1" dirty="0">
                <a:solidFill>
                  <a:schemeClr val="tx2"/>
                </a:solidFill>
              </a:rPr>
              <a:t>Marathon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5341-A928-9BC4-FADF-88E3B7BCF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Finish UI design.</a:t>
            </a:r>
          </a:p>
          <a:p>
            <a:endParaRPr lang="en-US" sz="2000" dirty="0"/>
          </a:p>
          <a:p>
            <a:r>
              <a:rPr lang="en-US" sz="2000" dirty="0"/>
              <a:t>Finish User Management &amp; Runs Management.</a:t>
            </a:r>
          </a:p>
          <a:p>
            <a:endParaRPr lang="en-US" sz="2000" dirty="0"/>
          </a:p>
          <a:p>
            <a:r>
              <a:rPr lang="en-US" sz="2000" dirty="0"/>
              <a:t>Full API integration between Frontend &amp; Backend.</a:t>
            </a:r>
          </a:p>
          <a:p>
            <a:endParaRPr lang="en-US" sz="2000" dirty="0"/>
          </a:p>
          <a:p>
            <a:r>
              <a:rPr lang="en-US" sz="2000" dirty="0"/>
              <a:t>Algorithms running in the system.</a:t>
            </a:r>
          </a:p>
          <a:p>
            <a:endParaRPr lang="en-US" sz="2000" dirty="0"/>
          </a:p>
          <a:p>
            <a:r>
              <a:rPr lang="en-US" sz="2000" dirty="0"/>
              <a:t>Algorithms Optimizations.</a:t>
            </a:r>
          </a:p>
          <a:p>
            <a:endParaRPr lang="en-US" sz="2000" dirty="0"/>
          </a:p>
          <a:p>
            <a:r>
              <a:rPr lang="en-US" sz="2000" dirty="0"/>
              <a:t>Start Testing MolOpt.</a:t>
            </a:r>
          </a:p>
        </p:txBody>
      </p:sp>
    </p:spTree>
    <p:extLst>
      <p:ext uri="{BB962C8B-B14F-4D97-AF65-F5344CB8AC3E}">
        <p14:creationId xmlns:p14="http://schemas.microsoft.com/office/powerpoint/2010/main" val="47015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b="1" u="sng"/>
              <a:t>UI Design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C18FF94-3DA6-2232-19B5-18068AE86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87640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147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anchor="ctr">
            <a:normAutofit/>
          </a:bodyPr>
          <a:lstStyle/>
          <a:p>
            <a:r>
              <a:rPr lang="en-US" sz="3200" b="1" u="sng" dirty="0"/>
              <a:t>User Management &amp; Runs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5341-A928-9BC4-FADF-88E3B7BCF0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Photo of the users list (of the admin actions)</a:t>
            </a:r>
            <a:br>
              <a:rPr lang="en-US" sz="2000" dirty="0"/>
            </a:br>
            <a:r>
              <a:rPr lang="en-US" sz="2000" dirty="0"/>
              <a:t>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1ECEE-54DA-4304-FB5A-92A241C7A5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Photo of the tasks list (admin/regular user)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8581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anchor="ctr">
            <a:normAutofit/>
          </a:bodyPr>
          <a:lstStyle/>
          <a:p>
            <a:r>
              <a:rPr lang="en-US" sz="3200" b="1" u="sng" dirty="0"/>
              <a:t>API integration between Frontend &amp; Backend</a:t>
            </a:r>
            <a:br>
              <a:rPr lang="en-US" sz="3200" b="1" u="sng" dirty="0"/>
            </a:br>
            <a:r>
              <a:rPr lang="en-US" sz="3200" b="1" u="sng" dirty="0"/>
              <a:t>+ Algorithms running in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5341-A928-9BC4-FADF-88E3B7BCF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/>
              <a:t>(Showing a simple example from back to front)</a:t>
            </a:r>
          </a:p>
          <a:p>
            <a:r>
              <a:rPr lang="en-US" sz="2000" dirty="0"/>
              <a:t>(Explain about a complex example – such as running an algorithm, from back to front)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761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b="1" u="sng"/>
              <a:t>Algorithms Optimizations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340884-7CDA-36CE-2D74-B99CFF2B4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9726159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8272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200" b="1">
                <a:solidFill>
                  <a:schemeClr val="tx2"/>
                </a:solidFill>
              </a:rPr>
              <a:t>Future Tasks In MolOpt</a:t>
            </a:r>
            <a:endParaRPr lang="en-US" sz="3200" b="1" dirty="0">
              <a:solidFill>
                <a:schemeClr val="tx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2B5CEE-4D74-48EF-30EF-FC88A7CDBE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49032" y="1072609"/>
          <a:ext cx="6383207" cy="4522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463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9333432" cy="4522647"/>
          </a:xfrm>
          <a:effectLst/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</a:rPr>
              <a:t>Thank You! </a:t>
            </a:r>
            <a:r>
              <a:rPr lang="en-US" sz="4800" b="1" dirty="0">
                <a:solidFill>
                  <a:schemeClr val="tx2"/>
                </a:solidFill>
                <a:sym typeface="Wingdings" panose="05000000000000000000" pitchFamily="2" charset="2"/>
              </a:rPr>
              <a:t></a:t>
            </a:r>
            <a:endParaRPr lang="en-US" sz="11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333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8636</TotalTime>
  <Words>233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Mol-Optimizer Semester B Marathon Presentation</vt:lpstr>
      <vt:lpstr>Marathon Goals</vt:lpstr>
      <vt:lpstr>UI Design</vt:lpstr>
      <vt:lpstr>User Management &amp; Runs Management</vt:lpstr>
      <vt:lpstr>API integration between Frontend &amp; Backend + Algorithms running in the system</vt:lpstr>
      <vt:lpstr>Algorithms Optimizations</vt:lpstr>
      <vt:lpstr>Future Tasks In MolOpt</vt:lpstr>
      <vt:lpstr>Thank You!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peled</dc:creator>
  <cp:lastModifiedBy>amit peled</cp:lastModifiedBy>
  <cp:revision>25</cp:revision>
  <dcterms:created xsi:type="dcterms:W3CDTF">2023-01-05T14:03:18Z</dcterms:created>
  <dcterms:modified xsi:type="dcterms:W3CDTF">2023-04-22T09:07:06Z</dcterms:modified>
</cp:coreProperties>
</file>