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937" y="1380068"/>
            <a:ext cx="6300086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End Of Semester A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1388534"/>
          </a:xfrm>
        </p:spPr>
        <p:txBody>
          <a:bodyPr>
            <a:normAutofit/>
          </a:bodyPr>
          <a:lstStyle/>
          <a:p>
            <a:r>
              <a:rPr lang="en-US" dirty="0"/>
              <a:t>Amit Peled, Daniel </a:t>
            </a:r>
            <a:r>
              <a:rPr lang="en-US" dirty="0" err="1"/>
              <a:t>Piro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What Have Been Done During </a:t>
            </a:r>
            <a:br>
              <a:rPr lang="en-US" sz="3200" b="1" dirty="0">
                <a:solidFill>
                  <a:schemeClr val="tx2"/>
                </a:solidFill>
              </a:rPr>
            </a:br>
            <a:r>
              <a:rPr lang="en-US" sz="3200" b="1" dirty="0">
                <a:solidFill>
                  <a:schemeClr val="tx2"/>
                </a:solidFill>
              </a:rPr>
              <a:t>Semester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Full Frontend User Interface.</a:t>
            </a:r>
          </a:p>
          <a:p>
            <a:endParaRPr lang="en-US" sz="2000" dirty="0"/>
          </a:p>
          <a:p>
            <a:r>
              <a:rPr lang="en-US" sz="2000" dirty="0"/>
              <a:t>User Management &amp; Runs Management (Including DB).</a:t>
            </a:r>
          </a:p>
          <a:p>
            <a:endParaRPr lang="en-US" sz="2000" dirty="0"/>
          </a:p>
          <a:p>
            <a:r>
              <a:rPr lang="en-US" sz="2000" dirty="0"/>
              <a:t>Full API Integration between Frontend &amp; Backend.</a:t>
            </a:r>
          </a:p>
          <a:p>
            <a:endParaRPr lang="en-US" sz="2000" dirty="0"/>
          </a:p>
          <a:p>
            <a:r>
              <a:rPr lang="en-US" sz="2000" dirty="0"/>
              <a:t>Most Of The Algorithms Ready For Use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Amit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Designing the Frontend (with Daniel).</a:t>
            </a:r>
          </a:p>
          <a:p>
            <a:endParaRPr lang="en-US" sz="2000" dirty="0"/>
          </a:p>
          <a:p>
            <a:r>
              <a:rPr lang="en-US" sz="2000" dirty="0"/>
              <a:t>Implementing part of the UI.</a:t>
            </a:r>
          </a:p>
          <a:p>
            <a:endParaRPr lang="en-US" sz="2000" dirty="0"/>
          </a:p>
          <a:p>
            <a:r>
              <a:rPr lang="en-US" sz="2000" dirty="0"/>
              <a:t>Created the API connection in the Frontend.</a:t>
            </a:r>
          </a:p>
          <a:p>
            <a:endParaRPr lang="en-US" sz="2000" dirty="0"/>
          </a:p>
          <a:p>
            <a:r>
              <a:rPr lang="en-US" sz="2000" dirty="0"/>
              <a:t>Integrated &amp; synced the Backend with the Frontend.</a:t>
            </a:r>
          </a:p>
        </p:txBody>
      </p:sp>
    </p:spTree>
    <p:extLst>
      <p:ext uri="{BB962C8B-B14F-4D97-AF65-F5344CB8AC3E}">
        <p14:creationId xmlns:p14="http://schemas.microsoft.com/office/powerpoint/2010/main" val="249740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Daniel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408984" cy="45226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Designing the Frontend (with Amit).</a:t>
            </a:r>
          </a:p>
          <a:p>
            <a:endParaRPr lang="en-US" sz="2000" dirty="0"/>
          </a:p>
          <a:p>
            <a:r>
              <a:rPr lang="en-US" sz="2000" dirty="0"/>
              <a:t>Implementing a significant part of the UI.</a:t>
            </a:r>
          </a:p>
          <a:p>
            <a:endParaRPr lang="en-US" sz="2000" dirty="0"/>
          </a:p>
          <a:p>
            <a:r>
              <a:rPr lang="en-US" sz="2000" dirty="0"/>
              <a:t>Designed the UI to be:</a:t>
            </a:r>
          </a:p>
          <a:p>
            <a:pPr lvl="1"/>
            <a:r>
              <a:rPr lang="en-US" dirty="0"/>
              <a:t>Great</a:t>
            </a:r>
            <a:r>
              <a:rPr lang="en-US" sz="2000" dirty="0"/>
              <a:t> looking.</a:t>
            </a:r>
          </a:p>
          <a:p>
            <a:pPr lvl="1"/>
            <a:r>
              <a:rPr lang="en-US" sz="2000" dirty="0"/>
              <a:t>“User friendly” - Easier to understand and Easier to use.</a:t>
            </a:r>
          </a:p>
          <a:p>
            <a:pPr lvl="1"/>
            <a:r>
              <a:rPr lang="en-US" sz="2000" dirty="0"/>
              <a:t>Responsive – The website fits any screen size and any browser it runs on.</a:t>
            </a:r>
          </a:p>
        </p:txBody>
      </p:sp>
    </p:spTree>
    <p:extLst>
      <p:ext uri="{BB962C8B-B14F-4D97-AF65-F5344CB8AC3E}">
        <p14:creationId xmlns:p14="http://schemas.microsoft.com/office/powerpoint/2010/main" val="191416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Shahar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Designing the Backend (with Nofar)</a:t>
            </a:r>
          </a:p>
          <a:p>
            <a:endParaRPr lang="en-US" sz="2000" dirty="0"/>
          </a:p>
          <a:p>
            <a:r>
              <a:rPr lang="en-US" sz="2000" dirty="0"/>
              <a:t>Adjusting all the algorithms to fit our system:</a:t>
            </a:r>
          </a:p>
          <a:p>
            <a:pPr lvl="1"/>
            <a:r>
              <a:rPr lang="en-US" sz="1600" dirty="0"/>
              <a:t>Enabling running the algorithms from any PC </a:t>
            </a:r>
            <a:br>
              <a:rPr lang="en-US" sz="1600" dirty="0"/>
            </a:br>
            <a:r>
              <a:rPr lang="en-US" sz="1600" dirty="0"/>
              <a:t>(not just the lab’s PC) – running locally at the moment.</a:t>
            </a:r>
          </a:p>
          <a:p>
            <a:pPr lvl="1"/>
            <a:r>
              <a:rPr lang="en-US" sz="1600" dirty="0"/>
              <a:t>Enabling running the algorithms on our system (make them fit future runs on the server and fit our UI)</a:t>
            </a:r>
          </a:p>
        </p:txBody>
      </p:sp>
    </p:spTree>
    <p:extLst>
      <p:ext uri="{BB962C8B-B14F-4D97-AF65-F5344CB8AC3E}">
        <p14:creationId xmlns:p14="http://schemas.microsoft.com/office/powerpoint/2010/main" val="39419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Nofar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Designing the Backend (with Shahar)</a:t>
            </a:r>
          </a:p>
          <a:p>
            <a:endParaRPr lang="en-US" sz="2000" dirty="0"/>
          </a:p>
          <a:p>
            <a:r>
              <a:rPr lang="en-US" sz="2000" dirty="0"/>
              <a:t>Created User Management and Runs Management (in the backend).</a:t>
            </a:r>
          </a:p>
          <a:p>
            <a:endParaRPr lang="en-US" sz="2000" dirty="0"/>
          </a:p>
          <a:p>
            <a:r>
              <a:rPr lang="en-US" sz="2000" dirty="0"/>
              <a:t>Added Database to the system.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36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072609"/>
            <a:ext cx="3140210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Future Work / Semester B Plans In Mol-Optimizer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2000" dirty="0"/>
              <a:t>Finishing touches in the Frontend.</a:t>
            </a:r>
          </a:p>
          <a:p>
            <a:endParaRPr lang="en-US" sz="2000" dirty="0"/>
          </a:p>
          <a:p>
            <a:r>
              <a:rPr lang="en-US" sz="2000" dirty="0"/>
              <a:t>Finishing touches in the Users/Runs Managements.</a:t>
            </a:r>
          </a:p>
          <a:p>
            <a:endParaRPr lang="en-US" sz="2000" dirty="0"/>
          </a:p>
          <a:p>
            <a:r>
              <a:rPr lang="en-US" sz="2000" dirty="0"/>
              <a:t>Getting the rest of the algorithms ready to use in the system.</a:t>
            </a:r>
          </a:p>
          <a:p>
            <a:endParaRPr lang="en-US" sz="2000" dirty="0"/>
          </a:p>
          <a:p>
            <a:r>
              <a:rPr lang="en-US" sz="2000" dirty="0"/>
              <a:t>Adding Security</a:t>
            </a:r>
          </a:p>
          <a:p>
            <a:pPr lvl="1"/>
            <a:r>
              <a:rPr lang="en-US" sz="1600" dirty="0"/>
              <a:t>Putting high importance on DDOS and SSL/TLS encryption.</a:t>
            </a:r>
          </a:p>
          <a:p>
            <a:pPr lvl="1"/>
            <a:r>
              <a:rPr lang="en-US" sz="1600" dirty="0"/>
              <a:t>Cloudflare - TBD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Deploy the website to the University’s Server.</a:t>
            </a:r>
          </a:p>
          <a:p>
            <a:endParaRPr lang="en-US" sz="2000" dirty="0"/>
          </a:p>
          <a:p>
            <a:r>
              <a:rPr lang="en-US" sz="2000" dirty="0"/>
              <a:t>Optimizing the Algorithms</a:t>
            </a:r>
          </a:p>
        </p:txBody>
      </p:sp>
    </p:spTree>
    <p:extLst>
      <p:ext uri="{BB962C8B-B14F-4D97-AF65-F5344CB8AC3E}">
        <p14:creationId xmlns:p14="http://schemas.microsoft.com/office/powerpoint/2010/main" val="378605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9333432" cy="4522647"/>
          </a:xfrm>
          <a:effectLst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Thank You! </a:t>
            </a:r>
            <a:r>
              <a:rPr lang="en-US" sz="4800" b="1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6046</TotalTime>
  <Words>297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Mol-Optimizer End Of Semester A Presentation</vt:lpstr>
      <vt:lpstr>What Have Been Done During  Semester A</vt:lpstr>
      <vt:lpstr>Amit</vt:lpstr>
      <vt:lpstr>Daniel</vt:lpstr>
      <vt:lpstr>Shahar</vt:lpstr>
      <vt:lpstr>Nofar</vt:lpstr>
      <vt:lpstr>Future Work / Semester B Plans In Mol-Optimizer Project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11</cp:revision>
  <dcterms:created xsi:type="dcterms:W3CDTF">2023-01-05T14:03:18Z</dcterms:created>
  <dcterms:modified xsi:type="dcterms:W3CDTF">2023-01-18T07:04:01Z</dcterms:modified>
</cp:coreProperties>
</file>