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Lst>
  <p:sldSz cx="32918400" cy="43891200"/>
  <p:notesSz cx="6858000" cy="9144000"/>
  <p:embeddedFontLst>
    <p:embeddedFont>
      <p:font typeface="Nunito" pitchFamily="2" charset="0"/>
      <p:regular r:id="rId3"/>
      <p:bold r:id="rId4"/>
      <p:italic r:id="rId5"/>
      <p:boldItalic r:id="rId6"/>
    </p:embeddedFont>
    <p:embeddedFont>
      <p:font typeface="Nunito Black" pitchFamily="2" charset="0"/>
      <p:bold r:id="rId7"/>
      <p:boldItalic r:id="rId8"/>
    </p:embeddedFont>
    <p:embeddedFont>
      <p:font typeface="Open Sans" panose="020B0606030504020204" pitchFamily="34" charset="0"/>
      <p:regular r:id="rId9"/>
      <p:bold r:id="rId10"/>
      <p:italic r:id="rId11"/>
      <p:boldItalic r:id="rId12"/>
    </p:embeddedFont>
  </p:embeddedFontLst>
  <p:custDataLst>
    <p:tags r:id="rId13"/>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3824" userDrawn="1">
          <p15:clr>
            <a:srgbClr val="A4A3A4"/>
          </p15:clr>
        </p15:guide>
        <p15:guide id="2" pos="10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30" d="100"/>
          <a:sy n="30" d="100"/>
        </p:scale>
        <p:origin x="1133" y="-5011"/>
      </p:cViewPr>
      <p:guideLst>
        <p:guide orient="horz" pos="13824"/>
        <p:guide pos="10368"/>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13" Type="http://schemas.openxmlformats.org/officeDocument/2006/relationships/tags" Target="tags/tag1.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font" Target="fonts/font10.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font" Target="fonts/font9.fntdata"/><Relationship Id="rId5" Type="http://schemas.openxmlformats.org/officeDocument/2006/relationships/font" Target="fonts/font3.fntdata"/><Relationship Id="rId15" Type="http://schemas.openxmlformats.org/officeDocument/2006/relationships/viewProps" Target="viewProps.xml"/><Relationship Id="rId10" Type="http://schemas.openxmlformats.org/officeDocument/2006/relationships/font" Target="fonts/font8.fntdata"/><Relationship Id="rId4" Type="http://schemas.openxmlformats.org/officeDocument/2006/relationships/font" Target="fonts/font2.fntdata"/><Relationship Id="rId9" Type="http://schemas.openxmlformats.org/officeDocument/2006/relationships/font" Target="fonts/font7.fntdata"/><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6" y="13635568"/>
            <a:ext cx="27979688" cy="9406467"/>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4937523" y="24870834"/>
            <a:ext cx="23043356" cy="11218333"/>
          </a:xfrm>
        </p:spPr>
        <p:txBody>
          <a:bodyPr/>
          <a:lstStyle>
            <a:defPPr>
              <a:defRPr kern="1200"/>
            </a:defPPr>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832F7583-1F2E-4A0D-89A2-8757FB6C046D}" type="slidenum">
              <a:rPr lang="en-US"/>
              <a:pPr>
                <a:defRPr/>
              </a:pPr>
              <a:t>‹#›</a:t>
            </a:fld>
            <a:endParaRPr lang="en-US"/>
          </a:p>
        </p:txBody>
      </p:sp>
    </p:spTree>
    <p:extLst>
      <p:ext uri="{BB962C8B-B14F-4D97-AF65-F5344CB8AC3E}">
        <p14:creationId xmlns:p14="http://schemas.microsoft.com/office/powerpoint/2010/main" val="339881079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49CBABAE-C7B7-4F8E-A01D-1845599FDD82}" type="slidenum">
              <a:rPr lang="en-US"/>
              <a:pPr>
                <a:defRPr/>
              </a:pPr>
              <a:t>‹#›</a:t>
            </a:fld>
            <a:endParaRPr lang="en-US"/>
          </a:p>
        </p:txBody>
      </p:sp>
    </p:spTree>
    <p:extLst>
      <p:ext uri="{BB962C8B-B14F-4D97-AF65-F5344CB8AC3E}">
        <p14:creationId xmlns:p14="http://schemas.microsoft.com/office/powerpoint/2010/main" val="221416611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7269" y="1758951"/>
            <a:ext cx="7405688" cy="37450185"/>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1646635" y="1758951"/>
            <a:ext cx="22106334" cy="37450185"/>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EF7E91C4-4AF7-40C1-B437-FA58F4C898C6}" type="slidenum">
              <a:rPr lang="en-US"/>
              <a:pPr>
                <a:defRPr/>
              </a:pPr>
              <a:t>‹#›</a:t>
            </a:fld>
            <a:endParaRPr lang="en-US"/>
          </a:p>
        </p:txBody>
      </p:sp>
    </p:spTree>
    <p:extLst>
      <p:ext uri="{BB962C8B-B14F-4D97-AF65-F5344CB8AC3E}">
        <p14:creationId xmlns:p14="http://schemas.microsoft.com/office/powerpoint/2010/main" val="215247804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E7C20414-372A-41A8-9C7E-815AA41B1C22}" type="slidenum">
              <a:rPr lang="en-US"/>
              <a:pPr>
                <a:defRPr/>
              </a:pPr>
              <a:t>‹#›</a:t>
            </a:fld>
            <a:endParaRPr lang="en-US"/>
          </a:p>
        </p:txBody>
      </p:sp>
    </p:spTree>
    <p:extLst>
      <p:ext uri="{BB962C8B-B14F-4D97-AF65-F5344CB8AC3E}">
        <p14:creationId xmlns:p14="http://schemas.microsoft.com/office/powerpoint/2010/main" val="298555789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28204585"/>
            <a:ext cx="27980878" cy="8716433"/>
          </a:xfrm>
        </p:spPr>
        <p:txBody>
          <a:bodyPr anchor="t"/>
          <a:lstStyle>
            <a:defPPr>
              <a:defRPr kern="1200"/>
            </a:defPPr>
            <a:lvl1pPr algn="l">
              <a:defRPr sz="3000" b="1" cap="all"/>
            </a:lvl1pPr>
          </a:lstStyle>
          <a:p>
            <a:r>
              <a:rPr lang="en-US"/>
              <a:t>Click to edit Master title style</a:t>
            </a:r>
          </a:p>
        </p:txBody>
      </p:sp>
      <p:sp>
        <p:nvSpPr>
          <p:cNvPr id="3" name="Text Placeholder 2"/>
          <p:cNvSpPr>
            <a:spLocks noGrp="1"/>
          </p:cNvSpPr>
          <p:nvPr>
            <p:ph type="body" idx="1"/>
          </p:nvPr>
        </p:nvSpPr>
        <p:spPr>
          <a:xfrm>
            <a:off x="2600325" y="18603384"/>
            <a:ext cx="27980878" cy="9601200"/>
          </a:xfrm>
        </p:spPr>
        <p:txBody>
          <a:bodyPr anchor="b"/>
          <a:lstStyle>
            <a:defPPr>
              <a:defRPr kern="1200"/>
            </a:defPPr>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F90D1AA-2AB5-4265-A84E-A08A77402E80}" type="slidenum">
              <a:rPr lang="en-US"/>
              <a:pPr>
                <a:defRPr/>
              </a:pPr>
              <a:t>‹#›</a:t>
            </a:fld>
            <a:endParaRPr lang="en-US"/>
          </a:p>
        </p:txBody>
      </p:sp>
    </p:spTree>
    <p:extLst>
      <p:ext uri="{BB962C8B-B14F-4D97-AF65-F5344CB8AC3E}">
        <p14:creationId xmlns:p14="http://schemas.microsoft.com/office/powerpoint/2010/main" val="225477896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1646635" y="10242551"/>
            <a:ext cx="14755416" cy="28966585"/>
          </a:xfrm>
        </p:spPr>
        <p:txBody>
          <a:bodyPr/>
          <a:lstStyle>
            <a:defPPr>
              <a:defRPr kern="1200"/>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6352" y="10242551"/>
            <a:ext cx="14756606" cy="28966585"/>
          </a:xfrm>
        </p:spPr>
        <p:txBody>
          <a:bodyPr/>
          <a:lstStyle>
            <a:defPPr>
              <a:defRPr kern="1200"/>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2107C36F-0099-4FE0-ACAF-B1039AAFBCD5}" type="slidenum">
              <a:rPr lang="en-US"/>
              <a:pPr>
                <a:defRPr/>
              </a:pPr>
              <a:t>‹#›</a:t>
            </a:fld>
            <a:endParaRPr lang="en-US"/>
          </a:p>
        </p:txBody>
      </p:sp>
    </p:spTree>
    <p:extLst>
      <p:ext uri="{BB962C8B-B14F-4D97-AF65-F5344CB8AC3E}">
        <p14:creationId xmlns:p14="http://schemas.microsoft.com/office/powerpoint/2010/main" val="34450032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756833"/>
            <a:ext cx="29627512" cy="73152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1645444" y="9825568"/>
            <a:ext cx="14544675" cy="4093633"/>
          </a:xfrm>
        </p:spPr>
        <p:txBody>
          <a:bodyPr anchor="b"/>
          <a:lstStyle>
            <a:defPPr>
              <a:defRPr kern="1200"/>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645444" y="13919200"/>
            <a:ext cx="14544675" cy="25287816"/>
          </a:xfrm>
        </p:spPr>
        <p:txBody>
          <a:bodyPr/>
          <a:lstStyle>
            <a:defPPr>
              <a:defRPr kern="1200"/>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28" y="9825568"/>
            <a:ext cx="14550630" cy="4093633"/>
          </a:xfrm>
        </p:spPr>
        <p:txBody>
          <a:bodyPr anchor="b"/>
          <a:lstStyle>
            <a:defPPr>
              <a:defRPr kern="1200"/>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16722328" y="13919200"/>
            <a:ext cx="14550630" cy="25287816"/>
          </a:xfrm>
        </p:spPr>
        <p:txBody>
          <a:bodyPr/>
          <a:lstStyle>
            <a:defPPr>
              <a:defRPr kern="1200"/>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30135CE0-8D06-4438-94EA-8ECC994DF412}" type="slidenum">
              <a:rPr lang="en-US"/>
              <a:pPr>
                <a:defRPr/>
              </a:pPr>
              <a:t>‹#›</a:t>
            </a:fld>
            <a:endParaRPr lang="en-US"/>
          </a:p>
        </p:txBody>
      </p:sp>
    </p:spTree>
    <p:extLst>
      <p:ext uri="{BB962C8B-B14F-4D97-AF65-F5344CB8AC3E}">
        <p14:creationId xmlns:p14="http://schemas.microsoft.com/office/powerpoint/2010/main" val="426550584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02464342-44A8-4BF0-82F7-BEF55BE6F5AA}" type="slidenum">
              <a:rPr lang="en-US"/>
              <a:pPr>
                <a:defRPr/>
              </a:pPr>
              <a:t>‹#›</a:t>
            </a:fld>
            <a:endParaRPr lang="en-US"/>
          </a:p>
        </p:txBody>
      </p:sp>
    </p:spTree>
    <p:extLst>
      <p:ext uri="{BB962C8B-B14F-4D97-AF65-F5344CB8AC3E}">
        <p14:creationId xmlns:p14="http://schemas.microsoft.com/office/powerpoint/2010/main" val="169063017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C58F61E3-F1B1-4C93-8E0B-A94AC7364D8E}" type="slidenum">
              <a:rPr lang="en-US"/>
              <a:pPr>
                <a:defRPr/>
              </a:pPr>
              <a:t>‹#›</a:t>
            </a:fld>
            <a:endParaRPr lang="en-US"/>
          </a:p>
        </p:txBody>
      </p:sp>
    </p:spTree>
    <p:extLst>
      <p:ext uri="{BB962C8B-B14F-4D97-AF65-F5344CB8AC3E}">
        <p14:creationId xmlns:p14="http://schemas.microsoft.com/office/powerpoint/2010/main" val="7118903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748367"/>
            <a:ext cx="10829925" cy="7435851"/>
          </a:xfrm>
        </p:spPr>
        <p:txBody>
          <a:bodyPr anchor="b"/>
          <a:lstStyle>
            <a:defPPr>
              <a:defRPr kern="1200"/>
            </a:defPPr>
            <a:lvl1pPr algn="l">
              <a:defRPr sz="1500" b="1"/>
            </a:lvl1pPr>
          </a:lstStyle>
          <a:p>
            <a:r>
              <a:rPr lang="en-US"/>
              <a:t>Click to edit Master title style</a:t>
            </a:r>
          </a:p>
        </p:txBody>
      </p:sp>
      <p:sp>
        <p:nvSpPr>
          <p:cNvPr id="3" name="Content Placeholder 2"/>
          <p:cNvSpPr>
            <a:spLocks noGrp="1"/>
          </p:cNvSpPr>
          <p:nvPr>
            <p:ph idx="1"/>
          </p:nvPr>
        </p:nvSpPr>
        <p:spPr>
          <a:xfrm>
            <a:off x="12870656" y="1748367"/>
            <a:ext cx="18402300" cy="37458650"/>
          </a:xfrm>
        </p:spPr>
        <p:txBody>
          <a:bodyPr/>
          <a:lstStyle>
            <a:defPPr>
              <a:defRPr kern="1200"/>
            </a:defPPr>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4" y="9184217"/>
            <a:ext cx="10829925" cy="30022800"/>
          </a:xfrm>
        </p:spPr>
        <p:txBody>
          <a:bodyPr/>
          <a:lstStyle>
            <a:defPPr>
              <a:defRPr kern="1200"/>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C0F6AF16-7A4E-4CCF-8238-DA2023A0ED33}" type="slidenum">
              <a:rPr lang="en-US"/>
              <a:pPr>
                <a:defRPr/>
              </a:pPr>
              <a:t>‹#›</a:t>
            </a:fld>
            <a:endParaRPr lang="en-US"/>
          </a:p>
        </p:txBody>
      </p:sp>
    </p:spTree>
    <p:extLst>
      <p:ext uri="{BB962C8B-B14F-4D97-AF65-F5344CB8AC3E}">
        <p14:creationId xmlns:p14="http://schemas.microsoft.com/office/powerpoint/2010/main" val="32279274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7" y="30723418"/>
            <a:ext cx="19751280" cy="3627967"/>
          </a:xfrm>
        </p:spPr>
        <p:txBody>
          <a:bodyPr anchor="b"/>
          <a:lstStyle>
            <a:defPPr>
              <a:defRPr kern="1200"/>
            </a:defPPr>
            <a:lvl1pPr algn="l">
              <a:defRPr sz="1500" b="1"/>
            </a:lvl1pPr>
          </a:lstStyle>
          <a:p>
            <a:r>
              <a:rPr lang="en-US"/>
              <a:t>Click to edit Master title style</a:t>
            </a:r>
          </a:p>
        </p:txBody>
      </p:sp>
      <p:sp>
        <p:nvSpPr>
          <p:cNvPr id="3" name="Picture Placeholder 2"/>
          <p:cNvSpPr>
            <a:spLocks noGrp="1"/>
          </p:cNvSpPr>
          <p:nvPr>
            <p:ph type="pic" idx="1"/>
          </p:nvPr>
        </p:nvSpPr>
        <p:spPr>
          <a:xfrm>
            <a:off x="6451997" y="3922184"/>
            <a:ext cx="19751280" cy="26333450"/>
          </a:xfrm>
        </p:spPr>
        <p:txBody>
          <a:bodyPr/>
          <a:lstStyle>
            <a:defPPr>
              <a:defRPr kern="1200"/>
            </a:defPPr>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451997" y="34351385"/>
            <a:ext cx="19751280" cy="5149849"/>
          </a:xfrm>
        </p:spPr>
        <p:txBody>
          <a:bodyPr/>
          <a:lstStyle>
            <a:defPPr>
              <a:defRPr kern="1200"/>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56C9C478-6178-4E05-8724-034EA2774309}" type="slidenum">
              <a:rPr lang="en-US"/>
              <a:pPr>
                <a:defRPr/>
              </a:pPr>
              <a:t>‹#›</a:t>
            </a:fld>
            <a:endParaRPr lang="en-US"/>
          </a:p>
        </p:txBody>
      </p:sp>
    </p:spTree>
    <p:extLst>
      <p:ext uri="{BB962C8B-B14F-4D97-AF65-F5344CB8AC3E}">
        <p14:creationId xmlns:p14="http://schemas.microsoft.com/office/powerpoint/2010/main" val="373320334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635" y="1758951"/>
            <a:ext cx="29626322" cy="73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1646635" y="10242551"/>
            <a:ext cx="29626322" cy="28966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646635" y="39971132"/>
            <a:ext cx="7680722"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vl1pPr defTabSz="3527822">
              <a:defRPr sz="54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1247834" y="39971132"/>
            <a:ext cx="10423922"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vl1pPr algn="ctr" defTabSz="3527822">
              <a:defRPr sz="54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3592234" y="39971132"/>
            <a:ext cx="7680722"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vl1pPr algn="r" defTabSz="3527822">
              <a:defRPr sz="5400" smtClean="0">
                <a:latin typeface="Arial" pitchFamily="34" charset="0"/>
              </a:defRPr>
            </a:lvl1pPr>
          </a:lstStyle>
          <a:p>
            <a:pPr>
              <a:defRPr/>
            </a:pPr>
            <a:fld id="{9A1A43B9-AFC3-461A-A4D0-5B0FD2995BC5}" type="slidenum">
              <a:rPr lang="en-US"/>
              <a:pPr>
                <a:defRPr/>
              </a:pPr>
              <a:t>‹#›</a:t>
            </a:fld>
            <a:endParaRPr lang="en-US"/>
          </a:p>
        </p:txBody>
      </p:sp>
      <p:pic>
        <p:nvPicPr>
          <p:cNvPr id="1031" name="New picture"/>
          <p:cNvPicPr/>
          <p:nvPr/>
        </p:nvPicPr>
        <p:blipFill>
          <a:blip r:embed="rId13"/>
          <a:stretch>
            <a:fillRect/>
          </a:stretch>
        </p:blipFill>
        <p:spPr>
          <a:xfrm rot="16200000">
            <a:off x="-11074400" y="21945600"/>
            <a:ext cx="14274800" cy="3937000"/>
          </a:xfrm>
          <a:prstGeom prst="rect">
            <a:avLst/>
          </a:prstGeom>
        </p:spPr>
      </p:pic>
      <p:pic>
        <p:nvPicPr>
          <p:cNvPr id="1032" name="New picture"/>
          <p:cNvPicPr/>
          <p:nvPr/>
        </p:nvPicPr>
        <p:blipFill>
          <a:blip r:embed="rId13"/>
          <a:stretch>
            <a:fillRect/>
          </a:stretch>
        </p:blipFill>
        <p:spPr>
          <a:xfrm rot="5400000">
            <a:off x="29718000" y="21945600"/>
            <a:ext cx="14274800" cy="3937000"/>
          </a:xfrm>
          <a:prstGeom prst="rect">
            <a:avLst/>
          </a:prstGeom>
        </p:spPr>
      </p:pic>
      <p:pic>
        <p:nvPicPr>
          <p:cNvPr id="1033" name="New picture"/>
          <p:cNvPicPr/>
          <p:nvPr/>
        </p:nvPicPr>
        <p:blipFill>
          <a:blip r:embed="rId14"/>
          <a:stretch>
            <a:fillRect/>
          </a:stretch>
        </p:blipFill>
        <p:spPr>
          <a:xfrm>
            <a:off x="1466850" y="44399200"/>
            <a:ext cx="29984700" cy="1460500"/>
          </a:xfrm>
          <a:prstGeom prst="rect">
            <a:avLst/>
          </a:prstGeom>
        </p:spPr>
      </p:pic>
      <p:sp>
        <p:nvSpPr>
          <p:cNvPr id="1034" name="New shape"/>
          <p:cNvSpPr/>
          <p:nvPr/>
        </p:nvSpPr>
        <p:spPr>
          <a:xfrm>
            <a:off x="1466850" y="449707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600">
                <a:solidFill>
                  <a:srgbClr val="808080"/>
                </a:solidFill>
              </a:rPr>
              <a:t>Template ID: intuitivecerulean  Size: 36x48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3527822" rtl="0" eaLnBrk="0" fontAlgn="base" hangingPunct="0">
        <a:spcBef>
          <a:spcPct val="0"/>
        </a:spcBef>
        <a:spcAft>
          <a:spcPct val="0"/>
        </a:spcAft>
        <a:defRPr sz="17025">
          <a:solidFill>
            <a:schemeClr val="tx2"/>
          </a:solidFill>
          <a:latin typeface="+mj-lt"/>
          <a:ea typeface="+mj-ea"/>
          <a:cs typeface="+mj-cs"/>
        </a:defRPr>
      </a:lvl1pPr>
      <a:lvl2pPr algn="ctr" defTabSz="3527822" rtl="0" eaLnBrk="0" fontAlgn="base" hangingPunct="0">
        <a:spcBef>
          <a:spcPct val="0"/>
        </a:spcBef>
        <a:spcAft>
          <a:spcPct val="0"/>
        </a:spcAft>
        <a:defRPr sz="17025">
          <a:solidFill>
            <a:schemeClr val="tx2"/>
          </a:solidFill>
          <a:latin typeface="Arial" pitchFamily="34" charset="0"/>
        </a:defRPr>
      </a:lvl2pPr>
      <a:lvl3pPr algn="ctr" defTabSz="3527822" rtl="0" eaLnBrk="0" fontAlgn="base" hangingPunct="0">
        <a:spcBef>
          <a:spcPct val="0"/>
        </a:spcBef>
        <a:spcAft>
          <a:spcPct val="0"/>
        </a:spcAft>
        <a:defRPr sz="17025">
          <a:solidFill>
            <a:schemeClr val="tx2"/>
          </a:solidFill>
          <a:latin typeface="Arial" pitchFamily="34" charset="0"/>
        </a:defRPr>
      </a:lvl3pPr>
      <a:lvl4pPr algn="ctr" defTabSz="3527822" rtl="0" eaLnBrk="0" fontAlgn="base" hangingPunct="0">
        <a:spcBef>
          <a:spcPct val="0"/>
        </a:spcBef>
        <a:spcAft>
          <a:spcPct val="0"/>
        </a:spcAft>
        <a:defRPr sz="17025">
          <a:solidFill>
            <a:schemeClr val="tx2"/>
          </a:solidFill>
          <a:latin typeface="Arial" pitchFamily="34" charset="0"/>
        </a:defRPr>
      </a:lvl4pPr>
      <a:lvl5pPr algn="ctr" defTabSz="3527822" rtl="0" eaLnBrk="0" fontAlgn="base" hangingPunct="0">
        <a:spcBef>
          <a:spcPct val="0"/>
        </a:spcBef>
        <a:spcAft>
          <a:spcPct val="0"/>
        </a:spcAft>
        <a:defRPr sz="17025">
          <a:solidFill>
            <a:schemeClr val="tx2"/>
          </a:solidFill>
          <a:latin typeface="Arial" pitchFamily="34" charset="0"/>
        </a:defRPr>
      </a:lvl5pPr>
      <a:lvl6pPr marL="342900" algn="ctr" defTabSz="3527822" rtl="0" fontAlgn="base">
        <a:spcBef>
          <a:spcPct val="0"/>
        </a:spcBef>
        <a:spcAft>
          <a:spcPct val="0"/>
        </a:spcAft>
        <a:defRPr sz="17025">
          <a:solidFill>
            <a:schemeClr val="tx2"/>
          </a:solidFill>
          <a:latin typeface="Arial" pitchFamily="34" charset="0"/>
        </a:defRPr>
      </a:lvl6pPr>
      <a:lvl7pPr marL="685800" algn="ctr" defTabSz="3527822" rtl="0" fontAlgn="base">
        <a:spcBef>
          <a:spcPct val="0"/>
        </a:spcBef>
        <a:spcAft>
          <a:spcPct val="0"/>
        </a:spcAft>
        <a:defRPr sz="17025">
          <a:solidFill>
            <a:schemeClr val="tx2"/>
          </a:solidFill>
          <a:latin typeface="Arial" pitchFamily="34" charset="0"/>
        </a:defRPr>
      </a:lvl7pPr>
      <a:lvl8pPr marL="1028700" algn="ctr" defTabSz="3527822" rtl="0" fontAlgn="base">
        <a:spcBef>
          <a:spcPct val="0"/>
        </a:spcBef>
        <a:spcAft>
          <a:spcPct val="0"/>
        </a:spcAft>
        <a:defRPr sz="17025">
          <a:solidFill>
            <a:schemeClr val="tx2"/>
          </a:solidFill>
          <a:latin typeface="Arial" pitchFamily="34" charset="0"/>
        </a:defRPr>
      </a:lvl8pPr>
      <a:lvl9pPr marL="1371600" algn="ctr" defTabSz="3527822" rtl="0" fontAlgn="base">
        <a:spcBef>
          <a:spcPct val="0"/>
        </a:spcBef>
        <a:spcAft>
          <a:spcPct val="0"/>
        </a:spcAft>
        <a:defRPr sz="17025">
          <a:solidFill>
            <a:schemeClr val="tx2"/>
          </a:solidFill>
          <a:latin typeface="Arial" pitchFamily="34" charset="0"/>
        </a:defRPr>
      </a:lvl9pPr>
    </p:titleStyle>
    <p:bodyStyle>
      <a:defPPr>
        <a:defRPr kern="1200"/>
      </a:defPPr>
      <a:lvl1pPr marL="1323975" indent="-1323975" algn="l" defTabSz="3527822" rtl="0" eaLnBrk="0" fontAlgn="base" hangingPunct="0">
        <a:spcBef>
          <a:spcPct val="20000"/>
        </a:spcBef>
        <a:spcAft>
          <a:spcPct val="0"/>
        </a:spcAft>
        <a:buChar char="•"/>
        <a:defRPr sz="12375">
          <a:solidFill>
            <a:schemeClr val="tx1"/>
          </a:solidFill>
          <a:latin typeface="+mn-lt"/>
          <a:ea typeface="+mn-ea"/>
          <a:cs typeface="+mn-cs"/>
        </a:defRPr>
      </a:lvl1pPr>
      <a:lvl2pPr marL="2867025" indent="-1103710" algn="l" defTabSz="3527822" rtl="0" eaLnBrk="0" fontAlgn="base" hangingPunct="0">
        <a:spcBef>
          <a:spcPct val="20000"/>
        </a:spcBef>
        <a:spcAft>
          <a:spcPct val="0"/>
        </a:spcAft>
        <a:buChar char="–"/>
        <a:defRPr sz="10800">
          <a:solidFill>
            <a:schemeClr val="tx1"/>
          </a:solidFill>
          <a:latin typeface="+mn-lt"/>
        </a:defRPr>
      </a:lvl2pPr>
      <a:lvl3pPr marL="4410075" indent="-882254" algn="l" defTabSz="3527822" rtl="0" eaLnBrk="0" fontAlgn="base" hangingPunct="0">
        <a:spcBef>
          <a:spcPct val="20000"/>
        </a:spcBef>
        <a:spcAft>
          <a:spcPct val="0"/>
        </a:spcAft>
        <a:buChar char="•"/>
        <a:defRPr sz="9225">
          <a:solidFill>
            <a:schemeClr val="tx1"/>
          </a:solidFill>
          <a:latin typeface="+mn-lt"/>
        </a:defRPr>
      </a:lvl3pPr>
      <a:lvl4pPr marL="6172200" indent="-882254" algn="l" defTabSz="3527822" rtl="0" eaLnBrk="0" fontAlgn="base" hangingPunct="0">
        <a:spcBef>
          <a:spcPct val="20000"/>
        </a:spcBef>
        <a:spcAft>
          <a:spcPct val="0"/>
        </a:spcAft>
        <a:buChar char="–"/>
        <a:defRPr sz="7800">
          <a:solidFill>
            <a:schemeClr val="tx1"/>
          </a:solidFill>
          <a:latin typeface="+mn-lt"/>
        </a:defRPr>
      </a:lvl4pPr>
      <a:lvl5pPr marL="7935516" indent="-881063" algn="l" defTabSz="3527822" rtl="0" eaLnBrk="0" fontAlgn="base" hangingPunct="0">
        <a:spcBef>
          <a:spcPct val="20000"/>
        </a:spcBef>
        <a:spcAft>
          <a:spcPct val="0"/>
        </a:spcAft>
        <a:buChar char="»"/>
        <a:defRPr sz="7800">
          <a:solidFill>
            <a:schemeClr val="tx1"/>
          </a:solidFill>
          <a:latin typeface="+mn-lt"/>
        </a:defRPr>
      </a:lvl5pPr>
      <a:lvl6pPr marL="8278416" indent="-881063" algn="l" defTabSz="3527822" rtl="0" fontAlgn="base">
        <a:spcBef>
          <a:spcPct val="20000"/>
        </a:spcBef>
        <a:spcAft>
          <a:spcPct val="0"/>
        </a:spcAft>
        <a:buChar char="»"/>
        <a:defRPr sz="7800">
          <a:solidFill>
            <a:schemeClr val="tx1"/>
          </a:solidFill>
          <a:latin typeface="+mn-lt"/>
        </a:defRPr>
      </a:lvl6pPr>
      <a:lvl7pPr marL="8621316" indent="-881063" algn="l" defTabSz="3527822" rtl="0" fontAlgn="base">
        <a:spcBef>
          <a:spcPct val="20000"/>
        </a:spcBef>
        <a:spcAft>
          <a:spcPct val="0"/>
        </a:spcAft>
        <a:buChar char="»"/>
        <a:defRPr sz="7800">
          <a:solidFill>
            <a:schemeClr val="tx1"/>
          </a:solidFill>
          <a:latin typeface="+mn-lt"/>
        </a:defRPr>
      </a:lvl7pPr>
      <a:lvl8pPr marL="8964216" indent="-881063" algn="l" defTabSz="3527822" rtl="0" fontAlgn="base">
        <a:spcBef>
          <a:spcPct val="20000"/>
        </a:spcBef>
        <a:spcAft>
          <a:spcPct val="0"/>
        </a:spcAft>
        <a:buChar char="»"/>
        <a:defRPr sz="7800">
          <a:solidFill>
            <a:schemeClr val="tx1"/>
          </a:solidFill>
          <a:latin typeface="+mn-lt"/>
        </a:defRPr>
      </a:lvl8pPr>
      <a:lvl9pPr marL="9307116" indent="-881063" algn="l" defTabSz="3527822" rtl="0" fontAlgn="base">
        <a:spcBef>
          <a:spcPct val="20000"/>
        </a:spcBef>
        <a:spcAft>
          <a:spcPct val="0"/>
        </a:spcAft>
        <a:buChar char="»"/>
        <a:defRPr sz="78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DCF1F8"/>
            </a:gs>
            <a:gs pos="100000">
              <a:srgbClr val="FFFFFF"/>
            </a:gs>
          </a:gsLst>
          <a:lin ang="16200000" scaled="0"/>
        </a:gradFill>
        <a:effectLst/>
      </p:bgPr>
    </p:bg>
    <p:spTree>
      <p:nvGrpSpPr>
        <p:cNvPr id="1" name=""/>
        <p:cNvGrpSpPr/>
        <p:nvPr/>
      </p:nvGrpSpPr>
      <p:grpSpPr>
        <a:xfrm>
          <a:off x="0" y="0"/>
          <a:ext cx="0" cy="0"/>
          <a:chOff x="0" y="0"/>
          <a:chExt cx="0" cy="0"/>
        </a:xfrm>
      </p:grpSpPr>
      <p:sp>
        <p:nvSpPr>
          <p:cNvPr id="2050" name="Rectangle 6"/>
          <p:cNvSpPr>
            <a:spLocks noChangeArrowheads="1"/>
          </p:cNvSpPr>
          <p:nvPr/>
        </p:nvSpPr>
        <p:spPr bwMode="auto">
          <a:xfrm>
            <a:off x="0" y="0"/>
            <a:ext cx="32918400" cy="5973789"/>
          </a:xfrm>
          <a:prstGeom prst="rect">
            <a:avLst/>
          </a:prstGeom>
          <a:solidFill>
            <a:srgbClr val="1482A5"/>
          </a:solidFill>
          <a:ln w="9525">
            <a:noFill/>
            <a:miter lim="800000"/>
          </a:ln>
          <a:effectLst/>
        </p:spPr>
        <p:txBody>
          <a:bodyPr lIns="102870" tIns="51435" rIns="102870" bIns="51435" anchor="ctr"/>
          <a:lstStyle>
            <a:defPPr>
              <a:defRPr kern="1200"/>
            </a:defPPr>
          </a:lstStyle>
          <a:p>
            <a:pPr algn="ctr" defTabSz="3527822"/>
            <a:endParaRPr lang="en-US" sz="3600">
              <a:solidFill>
                <a:schemeClr val="bg1"/>
              </a:solidFill>
            </a:endParaRPr>
          </a:p>
        </p:txBody>
      </p:sp>
      <p:sp>
        <p:nvSpPr>
          <p:cNvPr id="16" name="Text Placeholder 5">
            <a:extLst>
              <a:ext uri="{FF2B5EF4-FFF2-40B4-BE49-F238E27FC236}">
                <a16:creationId xmlns:a16="http://schemas.microsoft.com/office/drawing/2014/main" id="{D3B51F6E-41A5-4D7C-9B15-CDBAC096BAD1}"/>
              </a:ext>
            </a:extLst>
          </p:cNvPr>
          <p:cNvSpPr txBox="1"/>
          <p:nvPr/>
        </p:nvSpPr>
        <p:spPr>
          <a:xfrm>
            <a:off x="2762250" y="2837121"/>
            <a:ext cx="27432000" cy="1322080"/>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2820815">
              <a:spcBef>
                <a:spcPct val="20000"/>
              </a:spcBef>
              <a:defRPr/>
            </a:pPr>
            <a:r>
              <a:rPr lang="en-US" sz="8000" b="1" dirty="0">
                <a:solidFill>
                  <a:schemeClr val="bg1"/>
                </a:solidFill>
                <a:latin typeface="Nunito Black" panose="00000A00000000000000" pitchFamily="2" charset="0"/>
              </a:rPr>
              <a:t>MolOptimizer</a:t>
            </a:r>
            <a:endParaRPr lang="en-US" sz="6400" b="1" dirty="0">
              <a:solidFill>
                <a:schemeClr val="bg1"/>
              </a:solidFill>
              <a:latin typeface="Nunito Black" panose="00000A00000000000000" pitchFamily="2" charset="0"/>
            </a:endParaRPr>
          </a:p>
        </p:txBody>
      </p:sp>
      <p:sp>
        <p:nvSpPr>
          <p:cNvPr id="17" name="Text Placeholder 5">
            <a:extLst>
              <a:ext uri="{FF2B5EF4-FFF2-40B4-BE49-F238E27FC236}">
                <a16:creationId xmlns:a16="http://schemas.microsoft.com/office/drawing/2014/main" id="{0A363635-BCEE-4B55-ADB3-58433C0697E0}"/>
              </a:ext>
            </a:extLst>
          </p:cNvPr>
          <p:cNvSpPr txBox="1"/>
          <p:nvPr/>
        </p:nvSpPr>
        <p:spPr>
          <a:xfrm>
            <a:off x="2762250" y="4298097"/>
            <a:ext cx="27432000" cy="1421928"/>
          </a:xfrm>
          <a:prstGeom prst="rect">
            <a:avLst/>
          </a:prstGeom>
        </p:spPr>
        <p:txBody>
          <a:bodyPr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4200" dirty="0">
                <a:solidFill>
                  <a:schemeClr val="bg1"/>
                </a:solidFill>
                <a:latin typeface="Open Sans" panose="020B0606030504020204" pitchFamily="34" charset="0"/>
                <a:ea typeface="Open Sans" panose="020B0606030504020204" pitchFamily="34" charset="0"/>
                <a:cs typeface="Open Sans" panose="020B0606030504020204" pitchFamily="34" charset="0"/>
              </a:rPr>
              <a:t>Amit Peled, Daniel Piro, Shahar Alon &amp; Nofar Rozenberg</a:t>
            </a:r>
          </a:p>
          <a:p>
            <a:pPr algn="ctr">
              <a:defRPr/>
            </a:pPr>
            <a:r>
              <a:rPr lang="en-US" sz="4200" u="sng" dirty="0">
                <a:solidFill>
                  <a:schemeClr val="bg1"/>
                </a:solidFill>
                <a:latin typeface="Open Sans" panose="020B0606030504020204" pitchFamily="34" charset="0"/>
                <a:ea typeface="Open Sans" panose="020B0606030504020204" pitchFamily="34" charset="0"/>
                <a:cs typeface="Open Sans" panose="020B0606030504020204" pitchFamily="34" charset="0"/>
              </a:rPr>
              <a:t>Advisors:</a:t>
            </a:r>
            <a:r>
              <a:rPr lang="en-US" sz="4200" dirty="0">
                <a:solidFill>
                  <a:schemeClr val="bg1"/>
                </a:solidFill>
                <a:latin typeface="Open Sans" panose="020B0606030504020204" pitchFamily="34" charset="0"/>
                <a:ea typeface="Open Sans" panose="020B0606030504020204" pitchFamily="34" charset="0"/>
                <a:cs typeface="Open Sans" panose="020B0606030504020204" pitchFamily="34" charset="0"/>
              </a:rPr>
              <a:t> Prof. Kobi Gal, Dr. Niv Gilboa, Prof. Robert Moskovitch, Yuval Moskovitch, Ehud Sivan</a:t>
            </a:r>
          </a:p>
        </p:txBody>
      </p:sp>
      <p:sp>
        <p:nvSpPr>
          <p:cNvPr id="18" name="TextBox 19">
            <a:extLst>
              <a:ext uri="{FF2B5EF4-FFF2-40B4-BE49-F238E27FC236}">
                <a16:creationId xmlns:a16="http://schemas.microsoft.com/office/drawing/2014/main" id="{660D2150-C4B6-4E14-B13B-A9330CA0275C}"/>
              </a:ext>
            </a:extLst>
          </p:cNvPr>
          <p:cNvSpPr txBox="1">
            <a:spLocks noChangeArrowheads="1"/>
          </p:cNvSpPr>
          <p:nvPr/>
        </p:nvSpPr>
        <p:spPr bwMode="auto">
          <a:xfrm>
            <a:off x="1028700" y="7434766"/>
            <a:ext cx="14277646" cy="820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0" marR="0">
              <a:lnSpc>
                <a:spcPct val="107000"/>
              </a:lnSpc>
              <a:spcBef>
                <a:spcPts val="0"/>
              </a:spcBef>
              <a:spcAft>
                <a:spcPts val="0"/>
              </a:spcAft>
            </a:pPr>
            <a:r>
              <a:rPr lang="en-US" sz="3600" dirty="0">
                <a:effectLst/>
                <a:latin typeface="Arial" panose="020B0604020202020204" pitchFamily="34" charset="0"/>
                <a:ea typeface="Calibri" panose="020F0502020204030204" pitchFamily="34" charset="0"/>
                <a:cs typeface="Arial" panose="020B0604020202020204" pitchFamily="34" charset="0"/>
              </a:rPr>
              <a:t>MolOptimizer is a software engineering project which created as part of the Ben Gurion University (BGU) software engineering program.</a:t>
            </a:r>
          </a:p>
          <a:p>
            <a:pPr marL="0" marR="0">
              <a:lnSpc>
                <a:spcPct val="107000"/>
              </a:lnSpc>
              <a:spcBef>
                <a:spcPts val="0"/>
              </a:spcBef>
              <a:spcAft>
                <a:spcPts val="0"/>
              </a:spcAft>
            </a:pPr>
            <a:r>
              <a:rPr lang="en-US" sz="3600" dirty="0">
                <a:effectLst/>
                <a:latin typeface="Arial" panose="020B0604020202020204" pitchFamily="34" charset="0"/>
                <a:ea typeface="Calibri" panose="020F0502020204030204" pitchFamily="34" charset="0"/>
                <a:cs typeface="Arial" panose="020B0604020202020204" pitchFamily="34" charset="0"/>
              </a:rPr>
              <a:t>For this project, we assembled with Samuel Viswas and Dr. Barak Akabayov from the BGU Chemistry department to create an amazing global molecules optimizer web-application which called “MolOptimizer” (MolOpt).</a:t>
            </a:r>
          </a:p>
          <a:p>
            <a:pPr marL="0" marR="0">
              <a:lnSpc>
                <a:spcPct val="107000"/>
              </a:lnSpc>
              <a:spcBef>
                <a:spcPts val="0"/>
              </a:spcBef>
              <a:spcAft>
                <a:spcPts val="0"/>
              </a:spcAft>
            </a:pPr>
            <a:endParaRPr lang="en-US" sz="3600" dirty="0">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3600" dirty="0">
                <a:latin typeface="Arial" panose="020B0604020202020204" pitchFamily="34" charset="0"/>
                <a:ea typeface="Calibri" panose="020F0502020204030204" pitchFamily="34" charset="0"/>
                <a:cs typeface="Arial" panose="020B0604020202020204" pitchFamily="34" charset="0"/>
              </a:rPr>
              <a:t>MolOpt was Developed at Akabayov Research Laboratories </a:t>
            </a:r>
            <a:br>
              <a:rPr lang="en-US" sz="3600" dirty="0">
                <a:latin typeface="Arial" panose="020B0604020202020204" pitchFamily="34" charset="0"/>
                <a:ea typeface="Calibri" panose="020F0502020204030204" pitchFamily="34" charset="0"/>
                <a:cs typeface="Arial" panose="020B0604020202020204" pitchFamily="34" charset="0"/>
              </a:rPr>
            </a:br>
            <a:r>
              <a:rPr lang="en-US" sz="3600" dirty="0">
                <a:latin typeface="Arial" panose="020B0604020202020204" pitchFamily="34" charset="0"/>
                <a:ea typeface="Calibri" panose="020F0502020204030204" pitchFamily="34" charset="0"/>
                <a:cs typeface="Arial" panose="020B0604020202020204" pitchFamily="34" charset="0"/>
              </a:rPr>
              <a:t>(at BGU), Under the supervision of Dr. Barak Akabayov.</a:t>
            </a:r>
          </a:p>
          <a:p>
            <a:pPr marL="0" marR="0">
              <a:lnSpc>
                <a:spcPct val="107000"/>
              </a:lnSpc>
              <a:spcBef>
                <a:spcPts val="0"/>
              </a:spcBef>
              <a:spcAft>
                <a:spcPts val="0"/>
              </a:spcAft>
            </a:pPr>
            <a:r>
              <a:rPr lang="en-US" sz="3600" dirty="0">
                <a:latin typeface="Arial" panose="020B0604020202020204" pitchFamily="34" charset="0"/>
                <a:ea typeface="Calibri" panose="020F0502020204030204" pitchFamily="34" charset="0"/>
                <a:cs typeface="Arial" panose="020B0604020202020204" pitchFamily="34" charset="0"/>
              </a:rPr>
              <a:t>The main purpose of MolOpt and the main reason why it was developed, is to be used by researchers working in the field of small fragment-based inhibitors and is intended to be helpful in optimization of ligand databases.</a:t>
            </a:r>
          </a:p>
          <a:p>
            <a:pPr marL="0" marR="0">
              <a:lnSpc>
                <a:spcPct val="107000"/>
              </a:lnSpc>
              <a:spcBef>
                <a:spcPts val="0"/>
              </a:spcBef>
              <a:spcAft>
                <a:spcPts val="0"/>
              </a:spcAft>
            </a:pPr>
            <a:endParaRPr lang="en-US" sz="2800" dirty="0">
              <a:effectLst/>
              <a:latin typeface="Arial" panose="020B0604020202020204" pitchFamily="34" charset="0"/>
              <a:ea typeface="Calibri" panose="020F0502020204030204" pitchFamily="34" charset="0"/>
              <a:cs typeface="Arial" panose="020B0604020202020204" pitchFamily="34" charset="0"/>
            </a:endParaRPr>
          </a:p>
        </p:txBody>
      </p:sp>
      <p:sp>
        <p:nvSpPr>
          <p:cNvPr id="19" name="Rectangle 10">
            <a:extLst>
              <a:ext uri="{FF2B5EF4-FFF2-40B4-BE49-F238E27FC236}">
                <a16:creationId xmlns:a16="http://schemas.microsoft.com/office/drawing/2014/main" id="{56B51769-050A-4089-A605-7F5F55540FEF}"/>
              </a:ext>
            </a:extLst>
          </p:cNvPr>
          <p:cNvSpPr>
            <a:spLocks noChangeArrowheads="1"/>
          </p:cNvSpPr>
          <p:nvPr/>
        </p:nvSpPr>
        <p:spPr bwMode="auto">
          <a:xfrm>
            <a:off x="1028700" y="6324600"/>
            <a:ext cx="14277646" cy="914400"/>
          </a:xfrm>
          <a:prstGeom prst="rect">
            <a:avLst/>
          </a:prstGeom>
          <a:solidFill>
            <a:srgbClr val="A0BEC8"/>
          </a:solidFill>
          <a:ln w="12700">
            <a:noFill/>
            <a:miter lim="800000"/>
          </a:ln>
        </p:spPr>
        <p:txBody>
          <a:bodyPr wrap="none" lIns="205740" tIns="54864" rIns="205740" bIns="51422" anchor="ctr" anchorCtr="0"/>
          <a:lstStyle>
            <a:defPPr>
              <a:defRPr kern="1200"/>
            </a:defPPr>
          </a:lstStyle>
          <a:p>
            <a:pPr algn="ctr" defTabSz="3526941">
              <a:defRPr/>
            </a:pPr>
            <a:r>
              <a:rPr lang="en-US" sz="3600" b="1">
                <a:solidFill>
                  <a:schemeClr val="bg1"/>
                </a:solidFill>
                <a:latin typeface="Nunito" panose="00000500000000000000" pitchFamily="2" charset="0"/>
              </a:rPr>
              <a:t>Abstract</a:t>
            </a:r>
          </a:p>
        </p:txBody>
      </p:sp>
      <p:sp>
        <p:nvSpPr>
          <p:cNvPr id="20" name="TextBox 19">
            <a:extLst>
              <a:ext uri="{FF2B5EF4-FFF2-40B4-BE49-F238E27FC236}">
                <a16:creationId xmlns:a16="http://schemas.microsoft.com/office/drawing/2014/main" id="{9BF71E88-A0A1-440B-ABF9-DBF8076C9D49}"/>
              </a:ext>
            </a:extLst>
          </p:cNvPr>
          <p:cNvSpPr txBox="1">
            <a:spLocks noChangeArrowheads="1"/>
          </p:cNvSpPr>
          <p:nvPr/>
        </p:nvSpPr>
        <p:spPr bwMode="auto">
          <a:xfrm>
            <a:off x="1016035" y="16798019"/>
            <a:ext cx="14277646" cy="7732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0" marR="0">
              <a:lnSpc>
                <a:spcPct val="107000"/>
              </a:lnSpc>
              <a:spcBef>
                <a:spcPts val="0"/>
              </a:spcBef>
              <a:spcAft>
                <a:spcPts val="0"/>
              </a:spcAft>
            </a:pPr>
            <a:r>
              <a:rPr lang="en-US" sz="3600" dirty="0">
                <a:latin typeface="Arial" panose="020B0604020202020204" pitchFamily="34" charset="0"/>
                <a:ea typeface="Calibri" panose="020F0502020204030204" pitchFamily="34" charset="0"/>
                <a:cs typeface="Arial" panose="020B0604020202020204" pitchFamily="34" charset="0"/>
              </a:rPr>
              <a:t>At the beginning, MolOpt was a very basic flask-based web package which can be used for Alignment of large ligand datasets, extracting large volume of Chemical Descriptors and training Machine Learning models to predict binding scores, which only ran locally on the labs computers.</a:t>
            </a:r>
          </a:p>
          <a:p>
            <a:pPr marL="0" marR="0">
              <a:lnSpc>
                <a:spcPct val="107000"/>
              </a:lnSpc>
              <a:spcBef>
                <a:spcPts val="0"/>
              </a:spcBef>
              <a:spcAft>
                <a:spcPts val="0"/>
              </a:spcAft>
            </a:pPr>
            <a:endParaRPr lang="en-US" sz="3600" dirty="0">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3600" u="sng" dirty="0">
                <a:latin typeface="Arial" panose="020B0604020202020204" pitchFamily="34" charset="0"/>
                <a:ea typeface="Calibri" panose="020F0502020204030204" pitchFamily="34" charset="0"/>
                <a:cs typeface="Arial" panose="020B0604020202020204" pitchFamily="34" charset="0"/>
              </a:rPr>
              <a:t>Our work included:</a:t>
            </a:r>
          </a:p>
          <a:p>
            <a:pPr marL="457200" marR="0" indent="-457200">
              <a:lnSpc>
                <a:spcPct val="107000"/>
              </a:lnSpc>
              <a:spcBef>
                <a:spcPts val="0"/>
              </a:spcBef>
              <a:spcAft>
                <a:spcPts val="0"/>
              </a:spcAft>
              <a:buFont typeface="Arial" panose="020B0604020202020204" pitchFamily="34" charset="0"/>
              <a:buChar char="•"/>
            </a:pPr>
            <a:r>
              <a:rPr lang="en-US" sz="3600" dirty="0">
                <a:latin typeface="Arial" panose="020B0604020202020204" pitchFamily="34" charset="0"/>
                <a:ea typeface="Calibri" panose="020F0502020204030204" pitchFamily="34" charset="0"/>
                <a:cs typeface="Arial" panose="020B0604020202020204" pitchFamily="34" charset="0"/>
              </a:rPr>
              <a:t>Keeping &amp; Optimizing the Alignment, Feature Extractions &amp; ML Algorithm Runnings.</a:t>
            </a:r>
          </a:p>
          <a:p>
            <a:pPr marL="457200" marR="0" indent="-457200">
              <a:lnSpc>
                <a:spcPct val="107000"/>
              </a:lnSpc>
              <a:spcBef>
                <a:spcPts val="0"/>
              </a:spcBef>
              <a:spcAft>
                <a:spcPts val="0"/>
              </a:spcAft>
              <a:buFont typeface="Arial" panose="020B0604020202020204" pitchFamily="34" charset="0"/>
              <a:buChar char="•"/>
            </a:pPr>
            <a:r>
              <a:rPr lang="en-US" sz="3600" dirty="0">
                <a:latin typeface="Arial" panose="020B0604020202020204" pitchFamily="34" charset="0"/>
                <a:ea typeface="Calibri" panose="020F0502020204030204" pitchFamily="34" charset="0"/>
                <a:cs typeface="Arial" panose="020B0604020202020204" pitchFamily="34" charset="0"/>
              </a:rPr>
              <a:t>Converting MolOpt to a global and user-friendly web-application.</a:t>
            </a:r>
          </a:p>
          <a:p>
            <a:pPr marL="457200" marR="0" indent="-457200">
              <a:lnSpc>
                <a:spcPct val="107000"/>
              </a:lnSpc>
              <a:spcBef>
                <a:spcPts val="0"/>
              </a:spcBef>
              <a:spcAft>
                <a:spcPts val="0"/>
              </a:spcAft>
              <a:buFont typeface="Arial" panose="020B0604020202020204" pitchFamily="34" charset="0"/>
              <a:buChar char="•"/>
            </a:pPr>
            <a:r>
              <a:rPr lang="en-US" sz="3600" dirty="0">
                <a:latin typeface="Arial" panose="020B0604020202020204" pitchFamily="34" charset="0"/>
                <a:ea typeface="Calibri" panose="020F0502020204030204" pitchFamily="34" charset="0"/>
                <a:cs typeface="Arial" panose="020B0604020202020204" pitchFamily="34" charset="0"/>
              </a:rPr>
              <a:t>Updating the old flask application to a modern and new Material UI &amp; React JS and Django python application.</a:t>
            </a:r>
          </a:p>
          <a:p>
            <a:pPr marL="457200" marR="0" indent="-457200">
              <a:lnSpc>
                <a:spcPct val="107000"/>
              </a:lnSpc>
              <a:spcBef>
                <a:spcPts val="0"/>
              </a:spcBef>
              <a:spcAft>
                <a:spcPts val="0"/>
              </a:spcAft>
              <a:buFont typeface="Arial" panose="020B0604020202020204" pitchFamily="34" charset="0"/>
              <a:buChar char="•"/>
            </a:pPr>
            <a:r>
              <a:rPr lang="en-US" sz="3600" dirty="0">
                <a:latin typeface="Arial" panose="020B0604020202020204" pitchFamily="34" charset="0"/>
                <a:ea typeface="Calibri" panose="020F0502020204030204" pitchFamily="34" charset="0"/>
                <a:cs typeface="Arial" panose="020B0604020202020204" pitchFamily="34" charset="0"/>
              </a:rPr>
              <a:t>Adding users’ management &amp; algorithm runs’ management.</a:t>
            </a:r>
          </a:p>
        </p:txBody>
      </p:sp>
      <p:sp>
        <p:nvSpPr>
          <p:cNvPr id="21" name="Rectangle 10">
            <a:extLst>
              <a:ext uri="{FF2B5EF4-FFF2-40B4-BE49-F238E27FC236}">
                <a16:creationId xmlns:a16="http://schemas.microsoft.com/office/drawing/2014/main" id="{D199CE64-341D-4865-BAC0-9C2B0065BF53}"/>
              </a:ext>
            </a:extLst>
          </p:cNvPr>
          <p:cNvSpPr>
            <a:spLocks noChangeArrowheads="1"/>
          </p:cNvSpPr>
          <p:nvPr/>
        </p:nvSpPr>
        <p:spPr bwMode="auto">
          <a:xfrm>
            <a:off x="1025131" y="15644457"/>
            <a:ext cx="14277646" cy="914400"/>
          </a:xfrm>
          <a:prstGeom prst="rect">
            <a:avLst/>
          </a:prstGeom>
          <a:solidFill>
            <a:srgbClr val="A0BEC8"/>
          </a:solidFill>
          <a:ln w="12700">
            <a:noFill/>
            <a:miter lim="800000"/>
          </a:ln>
        </p:spPr>
        <p:txBody>
          <a:bodyPr wrap="none" lIns="205740" tIns="54864" rIns="205740" bIns="51422" anchor="ctr" anchorCtr="0"/>
          <a:lstStyle>
            <a:defPPr>
              <a:defRPr kern="1200"/>
            </a:defPPr>
          </a:lstStyle>
          <a:p>
            <a:pPr algn="ctr" defTabSz="3526941">
              <a:defRPr/>
            </a:pPr>
            <a:r>
              <a:rPr lang="en-US" sz="3600" b="1" dirty="0">
                <a:solidFill>
                  <a:schemeClr val="bg1"/>
                </a:solidFill>
                <a:latin typeface="Nunito" panose="00000500000000000000" pitchFamily="2" charset="0"/>
              </a:rPr>
              <a:t>Our Project</a:t>
            </a:r>
          </a:p>
        </p:txBody>
      </p:sp>
      <p:sp>
        <p:nvSpPr>
          <p:cNvPr id="27" name="Rectangle 10">
            <a:extLst>
              <a:ext uri="{FF2B5EF4-FFF2-40B4-BE49-F238E27FC236}">
                <a16:creationId xmlns:a16="http://schemas.microsoft.com/office/drawing/2014/main" id="{98D14DB5-1AFE-4838-B666-0B2184BF559F}"/>
              </a:ext>
            </a:extLst>
          </p:cNvPr>
          <p:cNvSpPr>
            <a:spLocks noChangeArrowheads="1"/>
          </p:cNvSpPr>
          <p:nvPr/>
        </p:nvSpPr>
        <p:spPr bwMode="auto">
          <a:xfrm>
            <a:off x="1028700" y="25106129"/>
            <a:ext cx="14277646" cy="914400"/>
          </a:xfrm>
          <a:prstGeom prst="rect">
            <a:avLst/>
          </a:prstGeom>
          <a:solidFill>
            <a:srgbClr val="A0BEC8"/>
          </a:solidFill>
          <a:ln w="12700">
            <a:noFill/>
            <a:miter lim="800000"/>
          </a:ln>
        </p:spPr>
        <p:txBody>
          <a:bodyPr wrap="none" lIns="205740" tIns="54864" rIns="205740" bIns="51422" anchor="ctr" anchorCtr="0"/>
          <a:lstStyle>
            <a:defPPr>
              <a:defRPr kern="1200"/>
            </a:defPPr>
          </a:lstStyle>
          <a:p>
            <a:pPr algn="ctr" defTabSz="3526941">
              <a:defRPr/>
            </a:pPr>
            <a:r>
              <a:rPr lang="en-US" sz="3600" b="1" dirty="0">
                <a:solidFill>
                  <a:schemeClr val="bg1"/>
                </a:solidFill>
                <a:latin typeface="Nunito" panose="00000500000000000000" pitchFamily="2" charset="0"/>
              </a:rPr>
              <a:t>System Architecture</a:t>
            </a:r>
          </a:p>
        </p:txBody>
      </p:sp>
      <p:sp>
        <p:nvSpPr>
          <p:cNvPr id="29" name="Rectangle 10">
            <a:extLst>
              <a:ext uri="{FF2B5EF4-FFF2-40B4-BE49-F238E27FC236}">
                <a16:creationId xmlns:a16="http://schemas.microsoft.com/office/drawing/2014/main" id="{B159E2ED-58ED-4C4D-AADA-65963204CFC8}"/>
              </a:ext>
            </a:extLst>
          </p:cNvPr>
          <p:cNvSpPr>
            <a:spLocks noChangeArrowheads="1"/>
          </p:cNvSpPr>
          <p:nvPr/>
        </p:nvSpPr>
        <p:spPr bwMode="auto">
          <a:xfrm>
            <a:off x="1115561" y="38136051"/>
            <a:ext cx="14277646" cy="914400"/>
          </a:xfrm>
          <a:prstGeom prst="rect">
            <a:avLst/>
          </a:prstGeom>
          <a:solidFill>
            <a:srgbClr val="A0BEC8"/>
          </a:solidFill>
          <a:ln w="12700">
            <a:noFill/>
            <a:miter lim="800000"/>
          </a:ln>
        </p:spPr>
        <p:txBody>
          <a:bodyPr wrap="none" lIns="205740" tIns="54864" rIns="205740" bIns="51422" anchor="ctr" anchorCtr="0"/>
          <a:lstStyle>
            <a:defPPr>
              <a:defRPr kern="1200"/>
            </a:defPPr>
          </a:lstStyle>
          <a:p>
            <a:pPr algn="ctr" defTabSz="3526941">
              <a:defRPr/>
            </a:pPr>
            <a:r>
              <a:rPr lang="en-US" sz="3600" b="1" dirty="0">
                <a:solidFill>
                  <a:schemeClr val="bg1"/>
                </a:solidFill>
                <a:latin typeface="Nunito" panose="00000500000000000000" pitchFamily="2" charset="0"/>
              </a:rPr>
              <a:t>Technologies</a:t>
            </a:r>
          </a:p>
        </p:txBody>
      </p:sp>
      <p:sp>
        <p:nvSpPr>
          <p:cNvPr id="31" name="Rectangle 10">
            <a:extLst>
              <a:ext uri="{FF2B5EF4-FFF2-40B4-BE49-F238E27FC236}">
                <a16:creationId xmlns:a16="http://schemas.microsoft.com/office/drawing/2014/main" id="{6127A719-505A-4C44-8032-B19C962A0648}"/>
              </a:ext>
            </a:extLst>
          </p:cNvPr>
          <p:cNvSpPr>
            <a:spLocks noChangeArrowheads="1"/>
          </p:cNvSpPr>
          <p:nvPr/>
        </p:nvSpPr>
        <p:spPr bwMode="auto">
          <a:xfrm>
            <a:off x="17548690" y="6324600"/>
            <a:ext cx="14277646" cy="914400"/>
          </a:xfrm>
          <a:prstGeom prst="rect">
            <a:avLst/>
          </a:prstGeom>
          <a:solidFill>
            <a:srgbClr val="A0BEC8"/>
          </a:solidFill>
          <a:ln w="12700">
            <a:noFill/>
            <a:miter lim="800000"/>
          </a:ln>
        </p:spPr>
        <p:txBody>
          <a:bodyPr wrap="none" lIns="205740" tIns="54864" rIns="205740" bIns="51422" anchor="ctr" anchorCtr="0"/>
          <a:lstStyle>
            <a:defPPr>
              <a:defRPr kern="1200"/>
            </a:defPPr>
          </a:lstStyle>
          <a:p>
            <a:pPr algn="ctr" defTabSz="3526941">
              <a:defRPr/>
            </a:pPr>
            <a:r>
              <a:rPr lang="en-US" sz="3600" b="1" dirty="0">
                <a:solidFill>
                  <a:schemeClr val="bg1"/>
                </a:solidFill>
                <a:latin typeface="Nunito" panose="00000500000000000000" pitchFamily="2" charset="0"/>
              </a:rPr>
              <a:t>Features &amp; Screenshots</a:t>
            </a:r>
          </a:p>
        </p:txBody>
      </p:sp>
      <p:pic>
        <p:nvPicPr>
          <p:cNvPr id="1026" name="Picture 2" descr="Registration for &quot;Restoring Login Information&quot; service - entrance">
            <a:extLst>
              <a:ext uri="{FF2B5EF4-FFF2-40B4-BE49-F238E27FC236}">
                <a16:creationId xmlns:a16="http://schemas.microsoft.com/office/drawing/2014/main" id="{BDC7A4B3-4389-D5BB-8B5C-D473A52187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26400" y="152400"/>
            <a:ext cx="11849100" cy="3625825"/>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5">
            <a:extLst>
              <a:ext uri="{FF2B5EF4-FFF2-40B4-BE49-F238E27FC236}">
                <a16:creationId xmlns:a16="http://schemas.microsoft.com/office/drawing/2014/main" id="{96B9CEEA-64B4-BABB-FFF8-D9469A458621}"/>
              </a:ext>
            </a:extLst>
          </p:cNvPr>
          <p:cNvSpPr txBox="1"/>
          <p:nvPr/>
        </p:nvSpPr>
        <p:spPr>
          <a:xfrm>
            <a:off x="1409699" y="265855"/>
            <a:ext cx="3505201" cy="1292662"/>
          </a:xfrm>
          <a:prstGeom prst="rect">
            <a:avLst/>
          </a:prstGeom>
        </p:spPr>
        <p:txBody>
          <a:bodyPr wrap="square"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373-1-4401</a:t>
            </a:r>
            <a:b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br>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373-1-4402</a:t>
            </a:r>
          </a:p>
        </p:txBody>
      </p:sp>
      <p:sp>
        <p:nvSpPr>
          <p:cNvPr id="6" name="TextBox 5">
            <a:extLst>
              <a:ext uri="{FF2B5EF4-FFF2-40B4-BE49-F238E27FC236}">
                <a16:creationId xmlns:a16="http://schemas.microsoft.com/office/drawing/2014/main" id="{957DD4FC-FCB0-46DC-0EED-B69089E97AD3}"/>
              </a:ext>
            </a:extLst>
          </p:cNvPr>
          <p:cNvSpPr txBox="1"/>
          <p:nvPr/>
        </p:nvSpPr>
        <p:spPr>
          <a:xfrm>
            <a:off x="228600" y="1982514"/>
            <a:ext cx="5867400" cy="2062103"/>
          </a:xfrm>
          <a:prstGeom prst="rect">
            <a:avLst/>
          </a:prstGeom>
          <a:noFill/>
        </p:spPr>
        <p:txBody>
          <a:bodyPr wrap="square">
            <a:spAutoFit/>
          </a:bodyPr>
          <a:lstStyle/>
          <a:p>
            <a:pPr algn="ctr" defTabSz="2820815">
              <a:spcBef>
                <a:spcPct val="20000"/>
              </a:spcBef>
              <a:defRPr/>
            </a:pPr>
            <a:r>
              <a:rPr lang="he-IL" sz="4000" b="1" dirty="0">
                <a:latin typeface="Nunito Black" panose="00000A00000000000000" pitchFamily="2" charset="0"/>
              </a:rPr>
              <a:t>הפקולטה למדעי הטבע</a:t>
            </a:r>
            <a:br>
              <a:rPr lang="en-US" sz="4000" b="1" dirty="0">
                <a:latin typeface="Nunito Black" panose="00000A00000000000000" pitchFamily="2" charset="0"/>
              </a:rPr>
            </a:br>
            <a:r>
              <a:rPr lang="he-IL" sz="4000" b="1" dirty="0">
                <a:latin typeface="Nunito Black" panose="00000A00000000000000" pitchFamily="2" charset="0"/>
              </a:rPr>
              <a:t>הפקולטה למדעי ההנדסה</a:t>
            </a:r>
          </a:p>
          <a:p>
            <a:pPr algn="ctr" defTabSz="2820815">
              <a:spcBef>
                <a:spcPct val="20000"/>
              </a:spcBef>
              <a:defRPr/>
            </a:pPr>
            <a:r>
              <a:rPr lang="he-IL" sz="4000" b="1" dirty="0">
                <a:latin typeface="Nunito Black" panose="00000A00000000000000" pitchFamily="2" charset="0"/>
              </a:rPr>
              <a:t>התוכנית להנדסת תוכנה</a:t>
            </a:r>
            <a:endParaRPr lang="en-US" sz="4000" b="1" dirty="0">
              <a:latin typeface="Nunito Black" panose="00000A00000000000000" pitchFamily="2" charset="0"/>
            </a:endParaRPr>
          </a:p>
        </p:txBody>
      </p:sp>
      <p:pic>
        <p:nvPicPr>
          <p:cNvPr id="8" name="Picture 7" descr="Diagram&#10;&#10;Description automatically generated">
            <a:extLst>
              <a:ext uri="{FF2B5EF4-FFF2-40B4-BE49-F238E27FC236}">
                <a16:creationId xmlns:a16="http://schemas.microsoft.com/office/drawing/2014/main" id="{51D86F06-B870-141E-77B8-CFDA23C374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4807" y="26212428"/>
            <a:ext cx="11618182" cy="11277972"/>
          </a:xfrm>
          <a:prstGeom prst="rect">
            <a:avLst/>
          </a:prstGeom>
        </p:spPr>
      </p:pic>
      <p:pic>
        <p:nvPicPr>
          <p:cNvPr id="12" name="Picture 11" descr="Graphical user interface&#10;&#10;Description automatically generated with medium confidence">
            <a:extLst>
              <a:ext uri="{FF2B5EF4-FFF2-40B4-BE49-F238E27FC236}">
                <a16:creationId xmlns:a16="http://schemas.microsoft.com/office/drawing/2014/main" id="{1E1FFE0C-F9E3-62DB-011C-DDD6AE479D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26837" y="30599221"/>
            <a:ext cx="4332739" cy="2644395"/>
          </a:xfrm>
          <a:prstGeom prst="rect">
            <a:avLst/>
          </a:prstGeom>
        </p:spPr>
      </p:pic>
      <p:pic>
        <p:nvPicPr>
          <p:cNvPr id="14" name="Picture 13" descr="Icon&#10;&#10;Description automatically generated">
            <a:extLst>
              <a:ext uri="{FF2B5EF4-FFF2-40B4-BE49-F238E27FC236}">
                <a16:creationId xmlns:a16="http://schemas.microsoft.com/office/drawing/2014/main" id="{A2175762-99D9-F93B-9D75-65922ACD5E7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600" y="26212428"/>
            <a:ext cx="1680848" cy="1496558"/>
          </a:xfrm>
          <a:prstGeom prst="rect">
            <a:avLst/>
          </a:prstGeom>
        </p:spPr>
      </p:pic>
      <p:pic>
        <p:nvPicPr>
          <p:cNvPr id="22" name="Picture 21" descr="A black and white logo&#10;&#10;Description automatically generated with low confidence">
            <a:extLst>
              <a:ext uri="{FF2B5EF4-FFF2-40B4-BE49-F238E27FC236}">
                <a16:creationId xmlns:a16="http://schemas.microsoft.com/office/drawing/2014/main" id="{7F75E457-7C49-477D-128E-54A29AC3F7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6992" y="27193938"/>
            <a:ext cx="1910433" cy="1225861"/>
          </a:xfrm>
          <a:prstGeom prst="rect">
            <a:avLst/>
          </a:prstGeom>
        </p:spPr>
      </p:pic>
      <p:pic>
        <p:nvPicPr>
          <p:cNvPr id="24" name="Picture 23" descr="A picture containing text, paper cup&#10;&#10;Description automatically generated">
            <a:extLst>
              <a:ext uri="{FF2B5EF4-FFF2-40B4-BE49-F238E27FC236}">
                <a16:creationId xmlns:a16="http://schemas.microsoft.com/office/drawing/2014/main" id="{B96DED09-85BD-2F6F-5033-0C13D220E7E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189" y="35398456"/>
            <a:ext cx="3229058" cy="1836975"/>
          </a:xfrm>
          <a:prstGeom prst="rect">
            <a:avLst/>
          </a:prstGeom>
        </p:spPr>
      </p:pic>
      <p:pic>
        <p:nvPicPr>
          <p:cNvPr id="32" name="Picture 31" descr="Icon&#10;&#10;Description automatically generated">
            <a:extLst>
              <a:ext uri="{FF2B5EF4-FFF2-40B4-BE49-F238E27FC236}">
                <a16:creationId xmlns:a16="http://schemas.microsoft.com/office/drawing/2014/main" id="{E2478BD2-3C62-A6CF-0C94-EFC0309CEB1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07872" y="41294723"/>
            <a:ext cx="2601461" cy="2316234"/>
          </a:xfrm>
          <a:prstGeom prst="rect">
            <a:avLst/>
          </a:prstGeom>
        </p:spPr>
      </p:pic>
      <p:pic>
        <p:nvPicPr>
          <p:cNvPr id="33" name="Picture 32" descr="A black and white logo&#10;&#10;Description automatically generated with low confidence">
            <a:extLst>
              <a:ext uri="{FF2B5EF4-FFF2-40B4-BE49-F238E27FC236}">
                <a16:creationId xmlns:a16="http://schemas.microsoft.com/office/drawing/2014/main" id="{F412E99E-E6BA-6680-E5CB-E483B23B7D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84586" y="39415266"/>
            <a:ext cx="3579368" cy="2296761"/>
          </a:xfrm>
          <a:prstGeom prst="rect">
            <a:avLst/>
          </a:prstGeom>
        </p:spPr>
      </p:pic>
      <p:pic>
        <p:nvPicPr>
          <p:cNvPr id="34" name="Picture 33" descr="A picture containing text, paper cup&#10;&#10;Description automatically generated">
            <a:extLst>
              <a:ext uri="{FF2B5EF4-FFF2-40B4-BE49-F238E27FC236}">
                <a16:creationId xmlns:a16="http://schemas.microsoft.com/office/drawing/2014/main" id="{4D4AD7A1-3A95-2F23-3E22-EB852A6A0D7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29156" y="41290949"/>
            <a:ext cx="4037276" cy="2296761"/>
          </a:xfrm>
          <a:prstGeom prst="rect">
            <a:avLst/>
          </a:prstGeom>
        </p:spPr>
      </p:pic>
      <p:pic>
        <p:nvPicPr>
          <p:cNvPr id="36" name="Picture 35" descr="A green and white sign&#10;&#10;Description automatically generated with low confidence">
            <a:extLst>
              <a:ext uri="{FF2B5EF4-FFF2-40B4-BE49-F238E27FC236}">
                <a16:creationId xmlns:a16="http://schemas.microsoft.com/office/drawing/2014/main" id="{896AB033-21BB-6E99-FA18-E8428859118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484468" y="67684282"/>
            <a:ext cx="511910" cy="511910"/>
          </a:xfrm>
          <a:prstGeom prst="rect">
            <a:avLst/>
          </a:prstGeom>
        </p:spPr>
      </p:pic>
      <p:pic>
        <p:nvPicPr>
          <p:cNvPr id="38" name="Picture 37" descr="Icon&#10;&#10;Description automatically generated">
            <a:extLst>
              <a:ext uri="{FF2B5EF4-FFF2-40B4-BE49-F238E27FC236}">
                <a16:creationId xmlns:a16="http://schemas.microsoft.com/office/drawing/2014/main" id="{D1EFE926-367E-CE9C-F877-C46CE434F7A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44847" y="39289613"/>
            <a:ext cx="2548070" cy="2548070"/>
          </a:xfrm>
          <a:prstGeom prst="rect">
            <a:avLst/>
          </a:prstGeom>
        </p:spPr>
      </p:pic>
      <p:pic>
        <p:nvPicPr>
          <p:cNvPr id="42" name="Picture 41" descr="Icon&#10;&#10;Description automatically generated">
            <a:extLst>
              <a:ext uri="{FF2B5EF4-FFF2-40B4-BE49-F238E27FC236}">
                <a16:creationId xmlns:a16="http://schemas.microsoft.com/office/drawing/2014/main" id="{638EAF18-9A5C-07DC-1485-C225D8E1F4E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311391" y="39492085"/>
            <a:ext cx="2143125" cy="2143125"/>
          </a:xfrm>
          <a:prstGeom prst="rect">
            <a:avLst/>
          </a:prstGeom>
        </p:spPr>
      </p:pic>
      <p:pic>
        <p:nvPicPr>
          <p:cNvPr id="44" name="Picture 43" descr="A green and white sign&#10;&#10;Description automatically generated with low confidence">
            <a:extLst>
              <a:ext uri="{FF2B5EF4-FFF2-40B4-BE49-F238E27FC236}">
                <a16:creationId xmlns:a16="http://schemas.microsoft.com/office/drawing/2014/main" id="{053E4896-A1BA-9792-E63C-E06323F7362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061534" y="38794187"/>
            <a:ext cx="3429000" cy="3429000"/>
          </a:xfrm>
          <a:prstGeom prst="rect">
            <a:avLst/>
          </a:prstGeom>
        </p:spPr>
      </p:pic>
      <p:pic>
        <p:nvPicPr>
          <p:cNvPr id="3" name="Picture 2">
            <a:extLst>
              <a:ext uri="{FF2B5EF4-FFF2-40B4-BE49-F238E27FC236}">
                <a16:creationId xmlns:a16="http://schemas.microsoft.com/office/drawing/2014/main" id="{236225EA-7DD6-1C94-8000-2540F85860D4}"/>
              </a:ext>
            </a:extLst>
          </p:cNvPr>
          <p:cNvPicPr>
            <a:picLocks noChangeAspect="1"/>
          </p:cNvPicPr>
          <p:nvPr/>
        </p:nvPicPr>
        <p:blipFill>
          <a:blip r:embed="rId12"/>
          <a:stretch>
            <a:fillRect/>
          </a:stretch>
        </p:blipFill>
        <p:spPr>
          <a:xfrm>
            <a:off x="17650120" y="7732997"/>
            <a:ext cx="14025611" cy="6539020"/>
          </a:xfrm>
          <a:prstGeom prst="rect">
            <a:avLst/>
          </a:prstGeom>
        </p:spPr>
      </p:pic>
      <p:pic>
        <p:nvPicPr>
          <p:cNvPr id="7" name="Picture 6">
            <a:extLst>
              <a:ext uri="{FF2B5EF4-FFF2-40B4-BE49-F238E27FC236}">
                <a16:creationId xmlns:a16="http://schemas.microsoft.com/office/drawing/2014/main" id="{52A8693B-4BFE-71EE-4E6B-FA6EDB15DFD5}"/>
              </a:ext>
            </a:extLst>
          </p:cNvPr>
          <p:cNvPicPr>
            <a:picLocks noChangeAspect="1"/>
          </p:cNvPicPr>
          <p:nvPr/>
        </p:nvPicPr>
        <p:blipFill>
          <a:blip r:embed="rId13"/>
          <a:stretch>
            <a:fillRect/>
          </a:stretch>
        </p:blipFill>
        <p:spPr>
          <a:xfrm>
            <a:off x="17596072" y="15058469"/>
            <a:ext cx="14079660" cy="4813297"/>
          </a:xfrm>
          <a:prstGeom prst="rect">
            <a:avLst/>
          </a:prstGeom>
        </p:spPr>
      </p:pic>
      <p:pic>
        <p:nvPicPr>
          <p:cNvPr id="39" name="Picture 38" descr="A picture containing light&#10;&#10;Description automatically generated">
            <a:extLst>
              <a:ext uri="{FF2B5EF4-FFF2-40B4-BE49-F238E27FC236}">
                <a16:creationId xmlns:a16="http://schemas.microsoft.com/office/drawing/2014/main" id="{DBC1889C-A854-6387-B15F-DE02BB32BB5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rot="10800000">
            <a:off x="16405220" y="39728183"/>
            <a:ext cx="2045295" cy="3956672"/>
          </a:xfrm>
          <a:prstGeom prst="rect">
            <a:avLst/>
          </a:prstGeom>
        </p:spPr>
      </p:pic>
      <p:pic>
        <p:nvPicPr>
          <p:cNvPr id="41" name="Picture 40" descr="A picture containing accessory, necklet&#10;&#10;Description automatically generated">
            <a:extLst>
              <a:ext uri="{FF2B5EF4-FFF2-40B4-BE49-F238E27FC236}">
                <a16:creationId xmlns:a16="http://schemas.microsoft.com/office/drawing/2014/main" id="{48B841FD-20D0-3448-A7C7-DC74182EFD3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092859" y="9860452"/>
            <a:ext cx="7186659" cy="4080996"/>
          </a:xfrm>
          <a:prstGeom prst="rect">
            <a:avLst/>
          </a:prstGeom>
        </p:spPr>
      </p:pic>
      <p:pic>
        <p:nvPicPr>
          <p:cNvPr id="46" name="Picture 45" descr="Graphical user interface, text, application, chat or text message&#10;&#10;Description automatically generated">
            <a:extLst>
              <a:ext uri="{FF2B5EF4-FFF2-40B4-BE49-F238E27FC236}">
                <a16:creationId xmlns:a16="http://schemas.microsoft.com/office/drawing/2014/main" id="{50A5A9EE-8854-DA72-A548-4318FD9F408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7028709" y="37668637"/>
            <a:ext cx="15309586" cy="3631763"/>
          </a:xfrm>
          <a:prstGeom prst="rect">
            <a:avLst/>
          </a:prstGeom>
        </p:spPr>
      </p:pic>
      <p:sp>
        <p:nvSpPr>
          <p:cNvPr id="49" name="Rectangle 10">
            <a:extLst>
              <a:ext uri="{FF2B5EF4-FFF2-40B4-BE49-F238E27FC236}">
                <a16:creationId xmlns:a16="http://schemas.microsoft.com/office/drawing/2014/main" id="{E447D7B6-BB06-93FC-4BAF-D8DE98761886}"/>
              </a:ext>
            </a:extLst>
          </p:cNvPr>
          <p:cNvSpPr>
            <a:spLocks noChangeArrowheads="1"/>
          </p:cNvSpPr>
          <p:nvPr/>
        </p:nvSpPr>
        <p:spPr bwMode="auto">
          <a:xfrm>
            <a:off x="17544679" y="36471987"/>
            <a:ext cx="14277646" cy="914400"/>
          </a:xfrm>
          <a:prstGeom prst="rect">
            <a:avLst/>
          </a:prstGeom>
          <a:solidFill>
            <a:srgbClr val="A0BEC8"/>
          </a:solidFill>
          <a:ln w="12700">
            <a:noFill/>
            <a:miter lim="800000"/>
          </a:ln>
        </p:spPr>
        <p:txBody>
          <a:bodyPr wrap="none" lIns="205740" tIns="54864" rIns="205740" bIns="51422" anchor="ctr" anchorCtr="0"/>
          <a:lstStyle>
            <a:defPPr>
              <a:defRPr kern="1200"/>
            </a:defPPr>
          </a:lstStyle>
          <a:p>
            <a:pPr algn="ctr" defTabSz="3526941">
              <a:defRPr/>
            </a:pPr>
            <a:r>
              <a:rPr lang="en-US" sz="3600" b="1" dirty="0">
                <a:solidFill>
                  <a:schemeClr val="bg1"/>
                </a:solidFill>
                <a:latin typeface="Nunito" panose="00000500000000000000" pitchFamily="2" charset="0"/>
              </a:rPr>
              <a:t>Flow</a:t>
            </a:r>
          </a:p>
        </p:txBody>
      </p:sp>
      <p:pic>
        <p:nvPicPr>
          <p:cNvPr id="1028" name="Picture 4" descr="VNC Viewer - Remote Desktop - אפליקציות ב-Google Play">
            <a:extLst>
              <a:ext uri="{FF2B5EF4-FFF2-40B4-BE49-F238E27FC236}">
                <a16:creationId xmlns:a16="http://schemas.microsoft.com/office/drawing/2014/main" id="{7D2F7BFC-E22A-63B1-0916-497B39692383}"/>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613869" y="41373451"/>
            <a:ext cx="1947648" cy="194764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71B97C51-CFD5-AF23-2CA6-90242B1C1793}"/>
              </a:ext>
            </a:extLst>
          </p:cNvPr>
          <p:cNvPicPr>
            <a:picLocks noChangeAspect="1"/>
          </p:cNvPicPr>
          <p:nvPr/>
        </p:nvPicPr>
        <p:blipFill>
          <a:blip r:embed="rId18"/>
          <a:stretch>
            <a:fillRect/>
          </a:stretch>
        </p:blipFill>
        <p:spPr>
          <a:xfrm>
            <a:off x="17650121" y="20610931"/>
            <a:ext cx="13934570" cy="5282029"/>
          </a:xfrm>
          <a:prstGeom prst="rect">
            <a:avLst/>
          </a:prstGeom>
        </p:spPr>
      </p:pic>
      <p:pic>
        <p:nvPicPr>
          <p:cNvPr id="28" name="Picture 27">
            <a:extLst>
              <a:ext uri="{FF2B5EF4-FFF2-40B4-BE49-F238E27FC236}">
                <a16:creationId xmlns:a16="http://schemas.microsoft.com/office/drawing/2014/main" id="{A911B409-BBBE-F327-952E-5A07FFF30FD6}"/>
              </a:ext>
            </a:extLst>
          </p:cNvPr>
          <p:cNvPicPr>
            <a:picLocks noChangeAspect="1"/>
          </p:cNvPicPr>
          <p:nvPr/>
        </p:nvPicPr>
        <p:blipFill>
          <a:blip r:embed="rId19"/>
          <a:stretch>
            <a:fillRect/>
          </a:stretch>
        </p:blipFill>
        <p:spPr>
          <a:xfrm>
            <a:off x="17596072" y="26675114"/>
            <a:ext cx="13963219" cy="4452378"/>
          </a:xfrm>
          <a:prstGeom prst="rect">
            <a:avLst/>
          </a:prstGeom>
        </p:spPr>
      </p:pic>
      <p:pic>
        <p:nvPicPr>
          <p:cNvPr id="40" name="Picture 39">
            <a:extLst>
              <a:ext uri="{FF2B5EF4-FFF2-40B4-BE49-F238E27FC236}">
                <a16:creationId xmlns:a16="http://schemas.microsoft.com/office/drawing/2014/main" id="{0190C16A-2B59-07D9-7DE1-2D05831916C0}"/>
              </a:ext>
            </a:extLst>
          </p:cNvPr>
          <p:cNvPicPr>
            <a:picLocks noChangeAspect="1"/>
          </p:cNvPicPr>
          <p:nvPr/>
        </p:nvPicPr>
        <p:blipFill>
          <a:blip r:embed="rId20"/>
          <a:stretch>
            <a:fillRect/>
          </a:stretch>
        </p:blipFill>
        <p:spPr>
          <a:xfrm>
            <a:off x="17596072" y="31909646"/>
            <a:ext cx="13963219" cy="3780187"/>
          </a:xfrm>
          <a:prstGeom prst="rect">
            <a:avLst/>
          </a:prstGeom>
        </p:spPr>
      </p:pic>
      <p:pic>
        <p:nvPicPr>
          <p:cNvPr id="47" name="Picture 46" descr="A picture containing font, graphics, logo, graphic design&#10;&#10;Description automatically generated">
            <a:extLst>
              <a:ext uri="{FF2B5EF4-FFF2-40B4-BE49-F238E27FC236}">
                <a16:creationId xmlns:a16="http://schemas.microsoft.com/office/drawing/2014/main" id="{51EC36C8-9F8F-7AD4-46B0-B0889F7E0194}"/>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5995775" y="41448820"/>
            <a:ext cx="6579725" cy="1872279"/>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intuitivecerulean|08-2022"/>
</p:tagLst>
</file>

<file path=ppt/theme/theme1.xml><?xml version="1.0" encoding="utf-8"?>
<a:theme xmlns:a="http://schemas.openxmlformats.org/drawingml/2006/main" name="Default Design">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1405</TotalTime>
  <Words>279</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Nunito Black</vt:lpstr>
      <vt:lpstr>Nunito</vt:lpstr>
      <vt:lpstr>Arial</vt:lpstr>
      <vt:lpstr>Open Sans</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scientific poster</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amit peled</cp:lastModifiedBy>
  <cp:revision>49</cp:revision>
  <dcterms:modified xsi:type="dcterms:W3CDTF">2023-05-19T14:35:21Z</dcterms:modified>
  <cp:category>research posters template</cp:category>
</cp:coreProperties>
</file>