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79" r:id="rId2"/>
    <p:sldId id="270" r:id="rId3"/>
    <p:sldId id="274" r:id="rId4"/>
    <p:sldId id="262" r:id="rId5"/>
    <p:sldId id="275" r:id="rId6"/>
    <p:sldId id="263" r:id="rId7"/>
    <p:sldId id="264" r:id="rId8"/>
    <p:sldId id="271" r:id="rId9"/>
    <p:sldId id="267" r:id="rId10"/>
    <p:sldId id="272" r:id="rId11"/>
    <p:sldId id="273" r:id="rId12"/>
    <p:sldId id="278" r:id="rId13"/>
    <p:sldId id="276" r:id="rId14"/>
    <p:sldId id="27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08" autoAdjust="0"/>
  </p:normalViewPr>
  <p:slideViewPr>
    <p:cSldViewPr snapToGrid="0">
      <p:cViewPr>
        <p:scale>
          <a:sx n="80" d="100"/>
          <a:sy n="80" d="100"/>
        </p:scale>
        <p:origin x="17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9E362-EC22-4B2E-B756-97B14D8888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F7E309-F4E8-4A5A-8555-23C8DB6AFFFF}">
      <dgm:prSet/>
      <dgm:spPr/>
      <dgm:t>
        <a:bodyPr/>
        <a:lstStyle/>
        <a:p>
          <a:r>
            <a:rPr lang="en-US" dirty="0"/>
            <a:t>Global Web-Application</a:t>
          </a:r>
        </a:p>
      </dgm:t>
    </dgm:pt>
    <dgm:pt modelId="{919024DD-E34F-47A0-A525-FF596053E3D4}" type="parTrans" cxnId="{4DF73EC4-E10D-4C0C-B29C-6585D68568B8}">
      <dgm:prSet/>
      <dgm:spPr/>
      <dgm:t>
        <a:bodyPr/>
        <a:lstStyle/>
        <a:p>
          <a:endParaRPr lang="en-US"/>
        </a:p>
      </dgm:t>
    </dgm:pt>
    <dgm:pt modelId="{C06BA4C5-413F-448E-B262-206A4ED00317}" type="sibTrans" cxnId="{4DF73EC4-E10D-4C0C-B29C-6585D68568B8}">
      <dgm:prSet/>
      <dgm:spPr/>
      <dgm:t>
        <a:bodyPr/>
        <a:lstStyle/>
        <a:p>
          <a:endParaRPr lang="en-US"/>
        </a:p>
      </dgm:t>
    </dgm:pt>
    <dgm:pt modelId="{C43CFE76-CF8B-40DB-9850-9485A2C2E9BC}">
      <dgm:prSet/>
      <dgm:spPr/>
      <dgm:t>
        <a:bodyPr/>
        <a:lstStyle/>
        <a:p>
          <a:r>
            <a:rPr lang="en-US" dirty="0"/>
            <a:t>Used by chemistry researchers in the field of small fragment-based inhibitors.</a:t>
          </a:r>
        </a:p>
      </dgm:t>
    </dgm:pt>
    <dgm:pt modelId="{B764FEA2-159C-45D8-9358-340B7A5CE3EC}" type="parTrans" cxnId="{536F6F7A-990C-46F1-A09C-62A7FCF7427A}">
      <dgm:prSet/>
      <dgm:spPr/>
      <dgm:t>
        <a:bodyPr/>
        <a:lstStyle/>
        <a:p>
          <a:endParaRPr lang="en-US"/>
        </a:p>
      </dgm:t>
    </dgm:pt>
    <dgm:pt modelId="{03BE47B7-9464-4D10-9F34-8712E9F2EAA8}" type="sibTrans" cxnId="{536F6F7A-990C-46F1-A09C-62A7FCF7427A}">
      <dgm:prSet/>
      <dgm:spPr/>
      <dgm:t>
        <a:bodyPr/>
        <a:lstStyle/>
        <a:p>
          <a:endParaRPr lang="en-US"/>
        </a:p>
      </dgm:t>
    </dgm:pt>
    <dgm:pt modelId="{0BAB0BA3-AC2F-4130-B29C-7388BEBF16A2}">
      <dgm:prSet/>
      <dgm:spPr/>
      <dgm:t>
        <a:bodyPr/>
        <a:lstStyle/>
        <a:p>
          <a:r>
            <a:rPr lang="en-US" dirty="0"/>
            <a:t>Indented to optimize ligand databases.</a:t>
          </a:r>
        </a:p>
      </dgm:t>
    </dgm:pt>
    <dgm:pt modelId="{9F9A1F0A-6975-4418-A143-A77896F107F9}" type="parTrans" cxnId="{AEC4E938-E797-45E8-AFE9-4135C5429176}">
      <dgm:prSet/>
      <dgm:spPr/>
      <dgm:t>
        <a:bodyPr/>
        <a:lstStyle/>
        <a:p>
          <a:endParaRPr lang="en-US"/>
        </a:p>
      </dgm:t>
    </dgm:pt>
    <dgm:pt modelId="{DF0884BF-3177-4BE2-ACA6-4CC5310570B2}" type="sibTrans" cxnId="{AEC4E938-E797-45E8-AFE9-4135C5429176}">
      <dgm:prSet/>
      <dgm:spPr/>
      <dgm:t>
        <a:bodyPr/>
        <a:lstStyle/>
        <a:p>
          <a:endParaRPr lang="en-US"/>
        </a:p>
      </dgm:t>
    </dgm:pt>
    <dgm:pt modelId="{C34E8A5C-FB59-4333-9130-EC45F1707E85}">
      <dgm:prSet/>
      <dgm:spPr/>
      <dgm:t>
        <a:bodyPr/>
        <a:lstStyle/>
        <a:p>
          <a:r>
            <a:rPr lang="en-US"/>
            <a:t>Aligning large ligand datasets.</a:t>
          </a:r>
        </a:p>
      </dgm:t>
    </dgm:pt>
    <dgm:pt modelId="{21AFD060-9399-4758-900F-D1DC263D87B6}" type="parTrans" cxnId="{F28D98D4-90D9-4F4A-B1B3-8CE377678518}">
      <dgm:prSet/>
      <dgm:spPr/>
      <dgm:t>
        <a:bodyPr/>
        <a:lstStyle/>
        <a:p>
          <a:endParaRPr lang="en-US"/>
        </a:p>
      </dgm:t>
    </dgm:pt>
    <dgm:pt modelId="{9C39E979-39E7-4A20-80A9-D957044A7BE0}" type="sibTrans" cxnId="{F28D98D4-90D9-4F4A-B1B3-8CE377678518}">
      <dgm:prSet/>
      <dgm:spPr/>
      <dgm:t>
        <a:bodyPr/>
        <a:lstStyle/>
        <a:p>
          <a:endParaRPr lang="en-US"/>
        </a:p>
      </dgm:t>
    </dgm:pt>
    <dgm:pt modelId="{9A26BB1F-F048-4D8B-9E3C-B3097C955E26}">
      <dgm:prSet/>
      <dgm:spPr/>
      <dgm:t>
        <a:bodyPr/>
        <a:lstStyle/>
        <a:p>
          <a:r>
            <a:rPr lang="en-US"/>
            <a:t>Extracting large volume of chemical descriptors.</a:t>
          </a:r>
        </a:p>
      </dgm:t>
    </dgm:pt>
    <dgm:pt modelId="{52C59BE4-18E6-45E5-943A-58D885987F3F}" type="parTrans" cxnId="{82558414-443E-44E4-807A-1395492C531A}">
      <dgm:prSet/>
      <dgm:spPr/>
      <dgm:t>
        <a:bodyPr/>
        <a:lstStyle/>
        <a:p>
          <a:endParaRPr lang="en-US"/>
        </a:p>
      </dgm:t>
    </dgm:pt>
    <dgm:pt modelId="{EAA1D473-EA9F-4A5C-BD76-3CBAE8546039}" type="sibTrans" cxnId="{82558414-443E-44E4-807A-1395492C531A}">
      <dgm:prSet/>
      <dgm:spPr/>
      <dgm:t>
        <a:bodyPr/>
        <a:lstStyle/>
        <a:p>
          <a:endParaRPr lang="en-US"/>
        </a:p>
      </dgm:t>
    </dgm:pt>
    <dgm:pt modelId="{D46D85B6-5F42-401D-83DA-5C9477E00750}">
      <dgm:prSet/>
      <dgm:spPr/>
      <dgm:t>
        <a:bodyPr/>
        <a:lstStyle/>
        <a:p>
          <a:r>
            <a:rPr lang="en-US"/>
            <a:t>Predicts binding scores.</a:t>
          </a:r>
        </a:p>
      </dgm:t>
    </dgm:pt>
    <dgm:pt modelId="{CC63BC4C-141A-461B-96FF-88950495DE2E}" type="parTrans" cxnId="{9258C373-D129-4095-9DC6-6624DDC00619}">
      <dgm:prSet/>
      <dgm:spPr/>
      <dgm:t>
        <a:bodyPr/>
        <a:lstStyle/>
        <a:p>
          <a:endParaRPr lang="en-US"/>
        </a:p>
      </dgm:t>
    </dgm:pt>
    <dgm:pt modelId="{9ADC1187-F209-49C3-95E1-ECD6A0EB2E28}" type="sibTrans" cxnId="{9258C373-D129-4095-9DC6-6624DDC00619}">
      <dgm:prSet/>
      <dgm:spPr/>
      <dgm:t>
        <a:bodyPr/>
        <a:lstStyle/>
        <a:p>
          <a:endParaRPr lang="en-US"/>
        </a:p>
      </dgm:t>
    </dgm:pt>
    <dgm:pt modelId="{2F210470-0DA4-4B95-BE66-4B9737A09EC3}">
      <dgm:prSet/>
      <dgm:spPr/>
      <dgm:t>
        <a:bodyPr/>
        <a:lstStyle/>
        <a:p>
          <a:r>
            <a:rPr lang="en-US" dirty="0"/>
            <a:t>Developed at Akabayov Research Laboratories (under the supervision of Dr. Barak Akabayov).</a:t>
          </a:r>
        </a:p>
      </dgm:t>
    </dgm:pt>
    <dgm:pt modelId="{70C16CB9-9F2D-45E6-AF11-644DAF5020B1}" type="parTrans" cxnId="{8B2C1ECC-F243-4C00-B764-C365B1914FCF}">
      <dgm:prSet/>
      <dgm:spPr/>
      <dgm:t>
        <a:bodyPr/>
        <a:lstStyle/>
        <a:p>
          <a:endParaRPr lang="en-US"/>
        </a:p>
      </dgm:t>
    </dgm:pt>
    <dgm:pt modelId="{DDE07BE2-31DB-4F4C-8F97-3DA6845FE952}" type="sibTrans" cxnId="{8B2C1ECC-F243-4C00-B764-C365B1914FCF}">
      <dgm:prSet/>
      <dgm:spPr/>
      <dgm:t>
        <a:bodyPr/>
        <a:lstStyle/>
        <a:p>
          <a:endParaRPr lang="en-US"/>
        </a:p>
      </dgm:t>
    </dgm:pt>
    <dgm:pt modelId="{04DB1CAF-46D0-4A65-A4F5-887CC1E2F935}" type="pres">
      <dgm:prSet presAssocID="{3059E362-EC22-4B2E-B756-97B14D8888B1}" presName="root" presStyleCnt="0">
        <dgm:presLayoutVars>
          <dgm:dir/>
          <dgm:resizeHandles val="exact"/>
        </dgm:presLayoutVars>
      </dgm:prSet>
      <dgm:spPr/>
    </dgm:pt>
    <dgm:pt modelId="{19B79DBE-B4ED-4E57-9093-5001C028375E}" type="pres">
      <dgm:prSet presAssocID="{3059E362-EC22-4B2E-B756-97B14D8888B1}" presName="container" presStyleCnt="0">
        <dgm:presLayoutVars>
          <dgm:dir/>
          <dgm:resizeHandles val="exact"/>
        </dgm:presLayoutVars>
      </dgm:prSet>
      <dgm:spPr/>
    </dgm:pt>
    <dgm:pt modelId="{6D8B0600-BCB7-42C1-A2D6-F424BFF18DBF}" type="pres">
      <dgm:prSet presAssocID="{93F7E309-F4E8-4A5A-8555-23C8DB6AFFFF}" presName="compNode" presStyleCnt="0"/>
      <dgm:spPr/>
    </dgm:pt>
    <dgm:pt modelId="{30789388-60E4-44C7-A0C8-343E52D28249}" type="pres">
      <dgm:prSet presAssocID="{93F7E309-F4E8-4A5A-8555-23C8DB6AFFFF}" presName="iconBgRect" presStyleLbl="bgShp" presStyleIdx="0" presStyleCnt="7"/>
      <dgm:spPr/>
    </dgm:pt>
    <dgm:pt modelId="{B23C725B-2E13-4810-82E2-87F45A245F5A}" type="pres">
      <dgm:prSet presAssocID="{93F7E309-F4E8-4A5A-8555-23C8DB6AFFF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0BF46E-618D-43AC-9993-5F0683625866}" type="pres">
      <dgm:prSet presAssocID="{93F7E309-F4E8-4A5A-8555-23C8DB6AFFFF}" presName="spaceRect" presStyleCnt="0"/>
      <dgm:spPr/>
    </dgm:pt>
    <dgm:pt modelId="{92A04F29-F58A-41E4-B188-D5AECC4A8E3B}" type="pres">
      <dgm:prSet presAssocID="{93F7E309-F4E8-4A5A-8555-23C8DB6AFFFF}" presName="textRect" presStyleLbl="revTx" presStyleIdx="0" presStyleCnt="7">
        <dgm:presLayoutVars>
          <dgm:chMax val="1"/>
          <dgm:chPref val="1"/>
        </dgm:presLayoutVars>
      </dgm:prSet>
      <dgm:spPr/>
    </dgm:pt>
    <dgm:pt modelId="{87303FA5-93BC-4874-B260-EC74EE42505B}" type="pres">
      <dgm:prSet presAssocID="{C06BA4C5-413F-448E-B262-206A4ED00317}" presName="sibTrans" presStyleLbl="sibTrans2D1" presStyleIdx="0" presStyleCnt="0"/>
      <dgm:spPr/>
    </dgm:pt>
    <dgm:pt modelId="{26133121-7A69-4B22-AA3B-E9D7857416ED}" type="pres">
      <dgm:prSet presAssocID="{C43CFE76-CF8B-40DB-9850-9485A2C2E9BC}" presName="compNode" presStyleCnt="0"/>
      <dgm:spPr/>
    </dgm:pt>
    <dgm:pt modelId="{EC5C60E0-D28E-41B0-BA3F-48FF7864A0AF}" type="pres">
      <dgm:prSet presAssocID="{C43CFE76-CF8B-40DB-9850-9485A2C2E9BC}" presName="iconBgRect" presStyleLbl="bgShp" presStyleIdx="1" presStyleCnt="7"/>
      <dgm:spPr/>
    </dgm:pt>
    <dgm:pt modelId="{4116E3D8-DA5B-4C13-B571-54799DCAE0BE}" type="pres">
      <dgm:prSet presAssocID="{C43CFE76-CF8B-40DB-9850-9485A2C2E9B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3C131C3-1496-4D79-9DF9-E913C17DFBCC}" type="pres">
      <dgm:prSet presAssocID="{C43CFE76-CF8B-40DB-9850-9485A2C2E9BC}" presName="spaceRect" presStyleCnt="0"/>
      <dgm:spPr/>
    </dgm:pt>
    <dgm:pt modelId="{453B0B91-2C42-4FC3-BDB0-2821084E8A6F}" type="pres">
      <dgm:prSet presAssocID="{C43CFE76-CF8B-40DB-9850-9485A2C2E9BC}" presName="textRect" presStyleLbl="revTx" presStyleIdx="1" presStyleCnt="7">
        <dgm:presLayoutVars>
          <dgm:chMax val="1"/>
          <dgm:chPref val="1"/>
        </dgm:presLayoutVars>
      </dgm:prSet>
      <dgm:spPr/>
    </dgm:pt>
    <dgm:pt modelId="{3FFF5BB8-66BB-44A8-A51B-DAB364F1A65A}" type="pres">
      <dgm:prSet presAssocID="{03BE47B7-9464-4D10-9F34-8712E9F2EAA8}" presName="sibTrans" presStyleLbl="sibTrans2D1" presStyleIdx="0" presStyleCnt="0"/>
      <dgm:spPr/>
    </dgm:pt>
    <dgm:pt modelId="{1A28740A-58F3-4016-B2DA-3CA8696F015B}" type="pres">
      <dgm:prSet presAssocID="{0BAB0BA3-AC2F-4130-B29C-7388BEBF16A2}" presName="compNode" presStyleCnt="0"/>
      <dgm:spPr/>
    </dgm:pt>
    <dgm:pt modelId="{CDE26F1F-2F8C-450A-B05D-B8ECE87B6EE4}" type="pres">
      <dgm:prSet presAssocID="{0BAB0BA3-AC2F-4130-B29C-7388BEBF16A2}" presName="iconBgRect" presStyleLbl="bgShp" presStyleIdx="2" presStyleCnt="7"/>
      <dgm:spPr/>
    </dgm:pt>
    <dgm:pt modelId="{790C2CBB-6CC4-47B5-A8B2-BACEB1523A4D}" type="pres">
      <dgm:prSet presAssocID="{0BAB0BA3-AC2F-4130-B29C-7388BEBF16A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C127EE4-47AE-4BB7-B1BB-0E46A4FEC15B}" type="pres">
      <dgm:prSet presAssocID="{0BAB0BA3-AC2F-4130-B29C-7388BEBF16A2}" presName="spaceRect" presStyleCnt="0"/>
      <dgm:spPr/>
    </dgm:pt>
    <dgm:pt modelId="{C6195555-FA35-420F-8852-7B2688C43444}" type="pres">
      <dgm:prSet presAssocID="{0BAB0BA3-AC2F-4130-B29C-7388BEBF16A2}" presName="textRect" presStyleLbl="revTx" presStyleIdx="2" presStyleCnt="7">
        <dgm:presLayoutVars>
          <dgm:chMax val="1"/>
          <dgm:chPref val="1"/>
        </dgm:presLayoutVars>
      </dgm:prSet>
      <dgm:spPr/>
    </dgm:pt>
    <dgm:pt modelId="{BE7A2686-59E3-4FAF-907E-812C76ACDA27}" type="pres">
      <dgm:prSet presAssocID="{DF0884BF-3177-4BE2-ACA6-4CC5310570B2}" presName="sibTrans" presStyleLbl="sibTrans2D1" presStyleIdx="0" presStyleCnt="0"/>
      <dgm:spPr/>
    </dgm:pt>
    <dgm:pt modelId="{CC67525A-01C9-4583-BC4B-4935A9EC9DA2}" type="pres">
      <dgm:prSet presAssocID="{C34E8A5C-FB59-4333-9130-EC45F1707E85}" presName="compNode" presStyleCnt="0"/>
      <dgm:spPr/>
    </dgm:pt>
    <dgm:pt modelId="{DA66E4AF-71F4-4370-93C9-566533935988}" type="pres">
      <dgm:prSet presAssocID="{C34E8A5C-FB59-4333-9130-EC45F1707E85}" presName="iconBgRect" presStyleLbl="bgShp" presStyleIdx="3" presStyleCnt="7"/>
      <dgm:spPr/>
    </dgm:pt>
    <dgm:pt modelId="{CB8790FD-D299-408D-8D48-4674EFA715DC}" type="pres">
      <dgm:prSet presAssocID="{C34E8A5C-FB59-4333-9130-EC45F1707E8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F3820D-BB41-429D-9833-CC5D43B6817E}" type="pres">
      <dgm:prSet presAssocID="{C34E8A5C-FB59-4333-9130-EC45F1707E85}" presName="spaceRect" presStyleCnt="0"/>
      <dgm:spPr/>
    </dgm:pt>
    <dgm:pt modelId="{6A60261E-BC02-4D8B-B733-65F489BAF2BD}" type="pres">
      <dgm:prSet presAssocID="{C34E8A5C-FB59-4333-9130-EC45F1707E85}" presName="textRect" presStyleLbl="revTx" presStyleIdx="3" presStyleCnt="7">
        <dgm:presLayoutVars>
          <dgm:chMax val="1"/>
          <dgm:chPref val="1"/>
        </dgm:presLayoutVars>
      </dgm:prSet>
      <dgm:spPr/>
    </dgm:pt>
    <dgm:pt modelId="{FE0B42F1-1C12-4ABB-ABD6-F4A0771489BA}" type="pres">
      <dgm:prSet presAssocID="{9C39E979-39E7-4A20-80A9-D957044A7BE0}" presName="sibTrans" presStyleLbl="sibTrans2D1" presStyleIdx="0" presStyleCnt="0"/>
      <dgm:spPr/>
    </dgm:pt>
    <dgm:pt modelId="{939345FB-7CAB-42A3-8CB5-77BBDB76F2D4}" type="pres">
      <dgm:prSet presAssocID="{9A26BB1F-F048-4D8B-9E3C-B3097C955E26}" presName="compNode" presStyleCnt="0"/>
      <dgm:spPr/>
    </dgm:pt>
    <dgm:pt modelId="{503F0CF3-CA90-4DB6-8FD4-CCCFF50E5729}" type="pres">
      <dgm:prSet presAssocID="{9A26BB1F-F048-4D8B-9E3C-B3097C955E26}" presName="iconBgRect" presStyleLbl="bgShp" presStyleIdx="4" presStyleCnt="7"/>
      <dgm:spPr/>
    </dgm:pt>
    <dgm:pt modelId="{CCE115D2-B859-4A99-B20F-7A03FC2869D9}" type="pres">
      <dgm:prSet presAssocID="{9A26BB1F-F048-4D8B-9E3C-B3097C955E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7C50135-836F-4CE8-BEE3-E3E4D8BFE5CD}" type="pres">
      <dgm:prSet presAssocID="{9A26BB1F-F048-4D8B-9E3C-B3097C955E26}" presName="spaceRect" presStyleCnt="0"/>
      <dgm:spPr/>
    </dgm:pt>
    <dgm:pt modelId="{F045A605-3A0C-4ACB-A076-9AA562583C42}" type="pres">
      <dgm:prSet presAssocID="{9A26BB1F-F048-4D8B-9E3C-B3097C955E26}" presName="textRect" presStyleLbl="revTx" presStyleIdx="4" presStyleCnt="7">
        <dgm:presLayoutVars>
          <dgm:chMax val="1"/>
          <dgm:chPref val="1"/>
        </dgm:presLayoutVars>
      </dgm:prSet>
      <dgm:spPr/>
    </dgm:pt>
    <dgm:pt modelId="{B111A6E8-A9F9-45C7-A659-8D4DBB00F348}" type="pres">
      <dgm:prSet presAssocID="{EAA1D473-EA9F-4A5C-BD76-3CBAE8546039}" presName="sibTrans" presStyleLbl="sibTrans2D1" presStyleIdx="0" presStyleCnt="0"/>
      <dgm:spPr/>
    </dgm:pt>
    <dgm:pt modelId="{654A8D71-FC11-4BC0-9691-42AE03B8400A}" type="pres">
      <dgm:prSet presAssocID="{D46D85B6-5F42-401D-83DA-5C9477E00750}" presName="compNode" presStyleCnt="0"/>
      <dgm:spPr/>
    </dgm:pt>
    <dgm:pt modelId="{98C26F26-01AE-4440-96F0-8ABA67D7A55D}" type="pres">
      <dgm:prSet presAssocID="{D46D85B6-5F42-401D-83DA-5C9477E00750}" presName="iconBgRect" presStyleLbl="bgShp" presStyleIdx="5" presStyleCnt="7"/>
      <dgm:spPr/>
    </dgm:pt>
    <dgm:pt modelId="{673BE8DB-E6EE-4813-BF37-254A0743AD9C}" type="pres">
      <dgm:prSet presAssocID="{D46D85B6-5F42-401D-83DA-5C9477E007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D8767AB-98DE-4C7C-8AC0-8715C0FC1C66}" type="pres">
      <dgm:prSet presAssocID="{D46D85B6-5F42-401D-83DA-5C9477E00750}" presName="spaceRect" presStyleCnt="0"/>
      <dgm:spPr/>
    </dgm:pt>
    <dgm:pt modelId="{6901A58D-C30E-46CD-A356-E7A017E2CB70}" type="pres">
      <dgm:prSet presAssocID="{D46D85B6-5F42-401D-83DA-5C9477E00750}" presName="textRect" presStyleLbl="revTx" presStyleIdx="5" presStyleCnt="7">
        <dgm:presLayoutVars>
          <dgm:chMax val="1"/>
          <dgm:chPref val="1"/>
        </dgm:presLayoutVars>
      </dgm:prSet>
      <dgm:spPr/>
    </dgm:pt>
    <dgm:pt modelId="{C038931C-74FF-4CE7-8347-E0B0E605213B}" type="pres">
      <dgm:prSet presAssocID="{9ADC1187-F209-49C3-95E1-ECD6A0EB2E28}" presName="sibTrans" presStyleLbl="sibTrans2D1" presStyleIdx="0" presStyleCnt="0"/>
      <dgm:spPr/>
    </dgm:pt>
    <dgm:pt modelId="{9176FC24-2767-4371-A2B8-1E29ACC7D1C9}" type="pres">
      <dgm:prSet presAssocID="{2F210470-0DA4-4B95-BE66-4B9737A09EC3}" presName="compNode" presStyleCnt="0"/>
      <dgm:spPr/>
    </dgm:pt>
    <dgm:pt modelId="{FFAC3CA6-E870-487C-B37F-16EB39E4E18E}" type="pres">
      <dgm:prSet presAssocID="{2F210470-0DA4-4B95-BE66-4B9737A09EC3}" presName="iconBgRect" presStyleLbl="bgShp" presStyleIdx="6" presStyleCnt="7"/>
      <dgm:spPr/>
    </dgm:pt>
    <dgm:pt modelId="{6827D9ED-0FEB-4FFA-9C3B-9028427001B0}" type="pres">
      <dgm:prSet presAssocID="{2F210470-0DA4-4B95-BE66-4B9737A09E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AA155055-8F35-464E-A489-F85C00717759}" type="pres">
      <dgm:prSet presAssocID="{2F210470-0DA4-4B95-BE66-4B9737A09EC3}" presName="spaceRect" presStyleCnt="0"/>
      <dgm:spPr/>
    </dgm:pt>
    <dgm:pt modelId="{0A391E07-89ED-412D-8C9D-14118000AC96}" type="pres">
      <dgm:prSet presAssocID="{2F210470-0DA4-4B95-BE66-4B9737A09EC3}" presName="textRect" presStyleLbl="revTx" presStyleIdx="6" presStyleCnt="7" custScaleX="196763" custLinFactNeighborX="44800">
        <dgm:presLayoutVars>
          <dgm:chMax val="1"/>
          <dgm:chPref val="1"/>
        </dgm:presLayoutVars>
      </dgm:prSet>
      <dgm:spPr/>
    </dgm:pt>
  </dgm:ptLst>
  <dgm:cxnLst>
    <dgm:cxn modelId="{23000C05-EBFC-411B-969C-8B72122FE2FC}" type="presOf" srcId="{3059E362-EC22-4B2E-B756-97B14D8888B1}" destId="{04DB1CAF-46D0-4A65-A4F5-887CC1E2F935}" srcOrd="0" destOrd="0" presId="urn:microsoft.com/office/officeart/2018/2/layout/IconCircleList"/>
    <dgm:cxn modelId="{82558414-443E-44E4-807A-1395492C531A}" srcId="{3059E362-EC22-4B2E-B756-97B14D8888B1}" destId="{9A26BB1F-F048-4D8B-9E3C-B3097C955E26}" srcOrd="4" destOrd="0" parTransId="{52C59BE4-18E6-45E5-943A-58D885987F3F}" sibTransId="{EAA1D473-EA9F-4A5C-BD76-3CBAE8546039}"/>
    <dgm:cxn modelId="{F032B41C-1ED2-4BFA-AF36-5EC6B6442F04}" type="presOf" srcId="{C06BA4C5-413F-448E-B262-206A4ED00317}" destId="{87303FA5-93BC-4874-B260-EC74EE42505B}" srcOrd="0" destOrd="0" presId="urn:microsoft.com/office/officeart/2018/2/layout/IconCircleList"/>
    <dgm:cxn modelId="{1782F636-0F20-443F-B4F1-56243BBC41ED}" type="presOf" srcId="{9C39E979-39E7-4A20-80A9-D957044A7BE0}" destId="{FE0B42F1-1C12-4ABB-ABD6-F4A0771489BA}" srcOrd="0" destOrd="0" presId="urn:microsoft.com/office/officeart/2018/2/layout/IconCircleList"/>
    <dgm:cxn modelId="{AEC4E938-E797-45E8-AFE9-4135C5429176}" srcId="{3059E362-EC22-4B2E-B756-97B14D8888B1}" destId="{0BAB0BA3-AC2F-4130-B29C-7388BEBF16A2}" srcOrd="2" destOrd="0" parTransId="{9F9A1F0A-6975-4418-A143-A77896F107F9}" sibTransId="{DF0884BF-3177-4BE2-ACA6-4CC5310570B2}"/>
    <dgm:cxn modelId="{D175294A-C97C-430F-A016-1C5EE19D529C}" type="presOf" srcId="{0BAB0BA3-AC2F-4130-B29C-7388BEBF16A2}" destId="{C6195555-FA35-420F-8852-7B2688C43444}" srcOrd="0" destOrd="0" presId="urn:microsoft.com/office/officeart/2018/2/layout/IconCircleList"/>
    <dgm:cxn modelId="{9258C373-D129-4095-9DC6-6624DDC00619}" srcId="{3059E362-EC22-4B2E-B756-97B14D8888B1}" destId="{D46D85B6-5F42-401D-83DA-5C9477E00750}" srcOrd="5" destOrd="0" parTransId="{CC63BC4C-141A-461B-96FF-88950495DE2E}" sibTransId="{9ADC1187-F209-49C3-95E1-ECD6A0EB2E28}"/>
    <dgm:cxn modelId="{536F6F7A-990C-46F1-A09C-62A7FCF7427A}" srcId="{3059E362-EC22-4B2E-B756-97B14D8888B1}" destId="{C43CFE76-CF8B-40DB-9850-9485A2C2E9BC}" srcOrd="1" destOrd="0" parTransId="{B764FEA2-159C-45D8-9358-340B7A5CE3EC}" sibTransId="{03BE47B7-9464-4D10-9F34-8712E9F2EAA8}"/>
    <dgm:cxn modelId="{66523192-B157-4496-8A27-0B7E492912BA}" type="presOf" srcId="{C34E8A5C-FB59-4333-9130-EC45F1707E85}" destId="{6A60261E-BC02-4D8B-B733-65F489BAF2BD}" srcOrd="0" destOrd="0" presId="urn:microsoft.com/office/officeart/2018/2/layout/IconCircleList"/>
    <dgm:cxn modelId="{B9AE619A-5EBD-471E-B422-1CC334EB59E6}" type="presOf" srcId="{9A26BB1F-F048-4D8B-9E3C-B3097C955E26}" destId="{F045A605-3A0C-4ACB-A076-9AA562583C42}" srcOrd="0" destOrd="0" presId="urn:microsoft.com/office/officeart/2018/2/layout/IconCircleList"/>
    <dgm:cxn modelId="{5F367BA1-86AD-4600-A3E0-5E827D81E82F}" type="presOf" srcId="{03BE47B7-9464-4D10-9F34-8712E9F2EAA8}" destId="{3FFF5BB8-66BB-44A8-A51B-DAB364F1A65A}" srcOrd="0" destOrd="0" presId="urn:microsoft.com/office/officeart/2018/2/layout/IconCircleList"/>
    <dgm:cxn modelId="{880CA5BD-4DA1-43F9-906D-E0A306380ACE}" type="presOf" srcId="{9ADC1187-F209-49C3-95E1-ECD6A0EB2E28}" destId="{C038931C-74FF-4CE7-8347-E0B0E605213B}" srcOrd="0" destOrd="0" presId="urn:microsoft.com/office/officeart/2018/2/layout/IconCircleList"/>
    <dgm:cxn modelId="{56EB89BE-F84D-4FF8-B8A4-77D99D880235}" type="presOf" srcId="{D46D85B6-5F42-401D-83DA-5C9477E00750}" destId="{6901A58D-C30E-46CD-A356-E7A017E2CB70}" srcOrd="0" destOrd="0" presId="urn:microsoft.com/office/officeart/2018/2/layout/IconCircleList"/>
    <dgm:cxn modelId="{A2080DC0-98EC-4776-BB06-26D0B93DE368}" type="presOf" srcId="{C43CFE76-CF8B-40DB-9850-9485A2C2E9BC}" destId="{453B0B91-2C42-4FC3-BDB0-2821084E8A6F}" srcOrd="0" destOrd="0" presId="urn:microsoft.com/office/officeart/2018/2/layout/IconCircleList"/>
    <dgm:cxn modelId="{4DF73EC4-E10D-4C0C-B29C-6585D68568B8}" srcId="{3059E362-EC22-4B2E-B756-97B14D8888B1}" destId="{93F7E309-F4E8-4A5A-8555-23C8DB6AFFFF}" srcOrd="0" destOrd="0" parTransId="{919024DD-E34F-47A0-A525-FF596053E3D4}" sibTransId="{C06BA4C5-413F-448E-B262-206A4ED00317}"/>
    <dgm:cxn modelId="{8B2C1ECC-F243-4C00-B764-C365B1914FCF}" srcId="{3059E362-EC22-4B2E-B756-97B14D8888B1}" destId="{2F210470-0DA4-4B95-BE66-4B9737A09EC3}" srcOrd="6" destOrd="0" parTransId="{70C16CB9-9F2D-45E6-AF11-644DAF5020B1}" sibTransId="{DDE07BE2-31DB-4F4C-8F97-3DA6845FE952}"/>
    <dgm:cxn modelId="{F28D98D4-90D9-4F4A-B1B3-8CE377678518}" srcId="{3059E362-EC22-4B2E-B756-97B14D8888B1}" destId="{C34E8A5C-FB59-4333-9130-EC45F1707E85}" srcOrd="3" destOrd="0" parTransId="{21AFD060-9399-4758-900F-D1DC263D87B6}" sibTransId="{9C39E979-39E7-4A20-80A9-D957044A7BE0}"/>
    <dgm:cxn modelId="{7C40D2E7-E69F-4AC0-8641-F83294A45603}" type="presOf" srcId="{2F210470-0DA4-4B95-BE66-4B9737A09EC3}" destId="{0A391E07-89ED-412D-8C9D-14118000AC96}" srcOrd="0" destOrd="0" presId="urn:microsoft.com/office/officeart/2018/2/layout/IconCircleList"/>
    <dgm:cxn modelId="{9F17ACEA-2C07-487B-B7EC-D90558CB58D3}" type="presOf" srcId="{EAA1D473-EA9F-4A5C-BD76-3CBAE8546039}" destId="{B111A6E8-A9F9-45C7-A659-8D4DBB00F348}" srcOrd="0" destOrd="0" presId="urn:microsoft.com/office/officeart/2018/2/layout/IconCircleList"/>
    <dgm:cxn modelId="{087B79ED-89B5-400F-BBFB-399CC165DD94}" type="presOf" srcId="{DF0884BF-3177-4BE2-ACA6-4CC5310570B2}" destId="{BE7A2686-59E3-4FAF-907E-812C76ACDA27}" srcOrd="0" destOrd="0" presId="urn:microsoft.com/office/officeart/2018/2/layout/IconCircleList"/>
    <dgm:cxn modelId="{3F3AC9EF-EBC0-4B37-8D23-6493E5FF379B}" type="presOf" srcId="{93F7E309-F4E8-4A5A-8555-23C8DB6AFFFF}" destId="{92A04F29-F58A-41E4-B188-D5AECC4A8E3B}" srcOrd="0" destOrd="0" presId="urn:microsoft.com/office/officeart/2018/2/layout/IconCircleList"/>
    <dgm:cxn modelId="{A07B4DA6-3B04-452C-A0A8-E80FE1E97F31}" type="presParOf" srcId="{04DB1CAF-46D0-4A65-A4F5-887CC1E2F935}" destId="{19B79DBE-B4ED-4E57-9093-5001C028375E}" srcOrd="0" destOrd="0" presId="urn:microsoft.com/office/officeart/2018/2/layout/IconCircleList"/>
    <dgm:cxn modelId="{0D3C128E-4B44-4932-80AC-15752C500830}" type="presParOf" srcId="{19B79DBE-B4ED-4E57-9093-5001C028375E}" destId="{6D8B0600-BCB7-42C1-A2D6-F424BFF18DBF}" srcOrd="0" destOrd="0" presId="urn:microsoft.com/office/officeart/2018/2/layout/IconCircleList"/>
    <dgm:cxn modelId="{6DB4A84D-12B1-422F-AC82-69600E553637}" type="presParOf" srcId="{6D8B0600-BCB7-42C1-A2D6-F424BFF18DBF}" destId="{30789388-60E4-44C7-A0C8-343E52D28249}" srcOrd="0" destOrd="0" presId="urn:microsoft.com/office/officeart/2018/2/layout/IconCircleList"/>
    <dgm:cxn modelId="{9838BD5B-015F-4E37-BC08-C0F31F79B996}" type="presParOf" srcId="{6D8B0600-BCB7-42C1-A2D6-F424BFF18DBF}" destId="{B23C725B-2E13-4810-82E2-87F45A245F5A}" srcOrd="1" destOrd="0" presId="urn:microsoft.com/office/officeart/2018/2/layout/IconCircleList"/>
    <dgm:cxn modelId="{FF4FA139-216C-46F1-AE14-83DAC328E97E}" type="presParOf" srcId="{6D8B0600-BCB7-42C1-A2D6-F424BFF18DBF}" destId="{F00BF46E-618D-43AC-9993-5F0683625866}" srcOrd="2" destOrd="0" presId="urn:microsoft.com/office/officeart/2018/2/layout/IconCircleList"/>
    <dgm:cxn modelId="{EDF38117-9C0A-432E-8BB9-5D7171543B64}" type="presParOf" srcId="{6D8B0600-BCB7-42C1-A2D6-F424BFF18DBF}" destId="{92A04F29-F58A-41E4-B188-D5AECC4A8E3B}" srcOrd="3" destOrd="0" presId="urn:microsoft.com/office/officeart/2018/2/layout/IconCircleList"/>
    <dgm:cxn modelId="{568F68A0-6E3D-416A-8155-9CE56D79C7D4}" type="presParOf" srcId="{19B79DBE-B4ED-4E57-9093-5001C028375E}" destId="{87303FA5-93BC-4874-B260-EC74EE42505B}" srcOrd="1" destOrd="0" presId="urn:microsoft.com/office/officeart/2018/2/layout/IconCircleList"/>
    <dgm:cxn modelId="{85895E2A-2F35-4EBD-801D-99DF225F38CB}" type="presParOf" srcId="{19B79DBE-B4ED-4E57-9093-5001C028375E}" destId="{26133121-7A69-4B22-AA3B-E9D7857416ED}" srcOrd="2" destOrd="0" presId="urn:microsoft.com/office/officeart/2018/2/layout/IconCircleList"/>
    <dgm:cxn modelId="{BC3E5C17-5083-46C0-A57A-478B91360323}" type="presParOf" srcId="{26133121-7A69-4B22-AA3B-E9D7857416ED}" destId="{EC5C60E0-D28E-41B0-BA3F-48FF7864A0AF}" srcOrd="0" destOrd="0" presId="urn:microsoft.com/office/officeart/2018/2/layout/IconCircleList"/>
    <dgm:cxn modelId="{71350D89-0B35-4939-B2B8-256365104F8F}" type="presParOf" srcId="{26133121-7A69-4B22-AA3B-E9D7857416ED}" destId="{4116E3D8-DA5B-4C13-B571-54799DCAE0BE}" srcOrd="1" destOrd="0" presId="urn:microsoft.com/office/officeart/2018/2/layout/IconCircleList"/>
    <dgm:cxn modelId="{314101B3-E907-4112-B2AC-11DD0E427CFC}" type="presParOf" srcId="{26133121-7A69-4B22-AA3B-E9D7857416ED}" destId="{C3C131C3-1496-4D79-9DF9-E913C17DFBCC}" srcOrd="2" destOrd="0" presId="urn:microsoft.com/office/officeart/2018/2/layout/IconCircleList"/>
    <dgm:cxn modelId="{D280EC64-A7B2-4F6C-998F-1F91F4EA192C}" type="presParOf" srcId="{26133121-7A69-4B22-AA3B-E9D7857416ED}" destId="{453B0B91-2C42-4FC3-BDB0-2821084E8A6F}" srcOrd="3" destOrd="0" presId="urn:microsoft.com/office/officeart/2018/2/layout/IconCircleList"/>
    <dgm:cxn modelId="{1FA8890F-928F-4A2E-A839-B879E20EA247}" type="presParOf" srcId="{19B79DBE-B4ED-4E57-9093-5001C028375E}" destId="{3FFF5BB8-66BB-44A8-A51B-DAB364F1A65A}" srcOrd="3" destOrd="0" presId="urn:microsoft.com/office/officeart/2018/2/layout/IconCircleList"/>
    <dgm:cxn modelId="{2EF57268-78B3-4534-A1DC-68DCFCD02A7D}" type="presParOf" srcId="{19B79DBE-B4ED-4E57-9093-5001C028375E}" destId="{1A28740A-58F3-4016-B2DA-3CA8696F015B}" srcOrd="4" destOrd="0" presId="urn:microsoft.com/office/officeart/2018/2/layout/IconCircleList"/>
    <dgm:cxn modelId="{A45AA01C-BC84-41DA-A5D1-FD84B6B764BE}" type="presParOf" srcId="{1A28740A-58F3-4016-B2DA-3CA8696F015B}" destId="{CDE26F1F-2F8C-450A-B05D-B8ECE87B6EE4}" srcOrd="0" destOrd="0" presId="urn:microsoft.com/office/officeart/2018/2/layout/IconCircleList"/>
    <dgm:cxn modelId="{C0D7FD24-F339-4EDD-90B3-5EB16A358F17}" type="presParOf" srcId="{1A28740A-58F3-4016-B2DA-3CA8696F015B}" destId="{790C2CBB-6CC4-47B5-A8B2-BACEB1523A4D}" srcOrd="1" destOrd="0" presId="urn:microsoft.com/office/officeart/2018/2/layout/IconCircleList"/>
    <dgm:cxn modelId="{8E8F7D9B-BA80-446E-A92F-ED6729C8A6EE}" type="presParOf" srcId="{1A28740A-58F3-4016-B2DA-3CA8696F015B}" destId="{6C127EE4-47AE-4BB7-B1BB-0E46A4FEC15B}" srcOrd="2" destOrd="0" presId="urn:microsoft.com/office/officeart/2018/2/layout/IconCircleList"/>
    <dgm:cxn modelId="{A287E627-9EAB-4C18-9DCE-73D47FEC5887}" type="presParOf" srcId="{1A28740A-58F3-4016-B2DA-3CA8696F015B}" destId="{C6195555-FA35-420F-8852-7B2688C43444}" srcOrd="3" destOrd="0" presId="urn:microsoft.com/office/officeart/2018/2/layout/IconCircleList"/>
    <dgm:cxn modelId="{984D331A-3211-4E08-929F-AF4D75D9CA1F}" type="presParOf" srcId="{19B79DBE-B4ED-4E57-9093-5001C028375E}" destId="{BE7A2686-59E3-4FAF-907E-812C76ACDA27}" srcOrd="5" destOrd="0" presId="urn:microsoft.com/office/officeart/2018/2/layout/IconCircleList"/>
    <dgm:cxn modelId="{297D4A54-DD51-479E-BC0F-65B2058456E7}" type="presParOf" srcId="{19B79DBE-B4ED-4E57-9093-5001C028375E}" destId="{CC67525A-01C9-4583-BC4B-4935A9EC9DA2}" srcOrd="6" destOrd="0" presId="urn:microsoft.com/office/officeart/2018/2/layout/IconCircleList"/>
    <dgm:cxn modelId="{B67B623B-83F2-458A-AC4E-AC3D2416AD18}" type="presParOf" srcId="{CC67525A-01C9-4583-BC4B-4935A9EC9DA2}" destId="{DA66E4AF-71F4-4370-93C9-566533935988}" srcOrd="0" destOrd="0" presId="urn:microsoft.com/office/officeart/2018/2/layout/IconCircleList"/>
    <dgm:cxn modelId="{BA9DEAA1-DE0B-4938-9081-0DFFB6F9637D}" type="presParOf" srcId="{CC67525A-01C9-4583-BC4B-4935A9EC9DA2}" destId="{CB8790FD-D299-408D-8D48-4674EFA715DC}" srcOrd="1" destOrd="0" presId="urn:microsoft.com/office/officeart/2018/2/layout/IconCircleList"/>
    <dgm:cxn modelId="{8BCCD9A9-AF1E-4880-B9FA-70E7AA226CC4}" type="presParOf" srcId="{CC67525A-01C9-4583-BC4B-4935A9EC9DA2}" destId="{E4F3820D-BB41-429D-9833-CC5D43B6817E}" srcOrd="2" destOrd="0" presId="urn:microsoft.com/office/officeart/2018/2/layout/IconCircleList"/>
    <dgm:cxn modelId="{1E420CA4-CA50-4EB9-A5B2-8D9130D1239D}" type="presParOf" srcId="{CC67525A-01C9-4583-BC4B-4935A9EC9DA2}" destId="{6A60261E-BC02-4D8B-B733-65F489BAF2BD}" srcOrd="3" destOrd="0" presId="urn:microsoft.com/office/officeart/2018/2/layout/IconCircleList"/>
    <dgm:cxn modelId="{47B86E89-66B6-4A6A-B141-D28D5DA45C0F}" type="presParOf" srcId="{19B79DBE-B4ED-4E57-9093-5001C028375E}" destId="{FE0B42F1-1C12-4ABB-ABD6-F4A0771489BA}" srcOrd="7" destOrd="0" presId="urn:microsoft.com/office/officeart/2018/2/layout/IconCircleList"/>
    <dgm:cxn modelId="{4698018C-1D40-463D-B8FE-23FCA0A7683F}" type="presParOf" srcId="{19B79DBE-B4ED-4E57-9093-5001C028375E}" destId="{939345FB-7CAB-42A3-8CB5-77BBDB76F2D4}" srcOrd="8" destOrd="0" presId="urn:microsoft.com/office/officeart/2018/2/layout/IconCircleList"/>
    <dgm:cxn modelId="{4FC24AC9-F849-4644-9EE0-159582BFF8D2}" type="presParOf" srcId="{939345FB-7CAB-42A3-8CB5-77BBDB76F2D4}" destId="{503F0CF3-CA90-4DB6-8FD4-CCCFF50E5729}" srcOrd="0" destOrd="0" presId="urn:microsoft.com/office/officeart/2018/2/layout/IconCircleList"/>
    <dgm:cxn modelId="{096895D2-3BB1-4871-BC99-959D2D2DFF04}" type="presParOf" srcId="{939345FB-7CAB-42A3-8CB5-77BBDB76F2D4}" destId="{CCE115D2-B859-4A99-B20F-7A03FC2869D9}" srcOrd="1" destOrd="0" presId="urn:microsoft.com/office/officeart/2018/2/layout/IconCircleList"/>
    <dgm:cxn modelId="{34082877-2232-42A8-904D-6C277D94398D}" type="presParOf" srcId="{939345FB-7CAB-42A3-8CB5-77BBDB76F2D4}" destId="{67C50135-836F-4CE8-BEE3-E3E4D8BFE5CD}" srcOrd="2" destOrd="0" presId="urn:microsoft.com/office/officeart/2018/2/layout/IconCircleList"/>
    <dgm:cxn modelId="{25FB0984-898D-4717-9219-D87091AED841}" type="presParOf" srcId="{939345FB-7CAB-42A3-8CB5-77BBDB76F2D4}" destId="{F045A605-3A0C-4ACB-A076-9AA562583C42}" srcOrd="3" destOrd="0" presId="urn:microsoft.com/office/officeart/2018/2/layout/IconCircleList"/>
    <dgm:cxn modelId="{2880A1CF-0724-40C0-BE16-6B9CED624C62}" type="presParOf" srcId="{19B79DBE-B4ED-4E57-9093-5001C028375E}" destId="{B111A6E8-A9F9-45C7-A659-8D4DBB00F348}" srcOrd="9" destOrd="0" presId="urn:microsoft.com/office/officeart/2018/2/layout/IconCircleList"/>
    <dgm:cxn modelId="{DE6AFAB9-320B-4229-A992-1AD4146711EF}" type="presParOf" srcId="{19B79DBE-B4ED-4E57-9093-5001C028375E}" destId="{654A8D71-FC11-4BC0-9691-42AE03B8400A}" srcOrd="10" destOrd="0" presId="urn:microsoft.com/office/officeart/2018/2/layout/IconCircleList"/>
    <dgm:cxn modelId="{5DD8B190-BBBC-4EA9-9BC1-73F06945D57E}" type="presParOf" srcId="{654A8D71-FC11-4BC0-9691-42AE03B8400A}" destId="{98C26F26-01AE-4440-96F0-8ABA67D7A55D}" srcOrd="0" destOrd="0" presId="urn:microsoft.com/office/officeart/2018/2/layout/IconCircleList"/>
    <dgm:cxn modelId="{D18164F8-B6F3-4E46-B15C-A6DAB2DDEFBD}" type="presParOf" srcId="{654A8D71-FC11-4BC0-9691-42AE03B8400A}" destId="{673BE8DB-E6EE-4813-BF37-254A0743AD9C}" srcOrd="1" destOrd="0" presId="urn:microsoft.com/office/officeart/2018/2/layout/IconCircleList"/>
    <dgm:cxn modelId="{42BB4088-2178-4196-B0E9-2F54709248D1}" type="presParOf" srcId="{654A8D71-FC11-4BC0-9691-42AE03B8400A}" destId="{6D8767AB-98DE-4C7C-8AC0-8715C0FC1C66}" srcOrd="2" destOrd="0" presId="urn:microsoft.com/office/officeart/2018/2/layout/IconCircleList"/>
    <dgm:cxn modelId="{64F7A409-EEF1-470F-9E8F-FC9EE1C27289}" type="presParOf" srcId="{654A8D71-FC11-4BC0-9691-42AE03B8400A}" destId="{6901A58D-C30E-46CD-A356-E7A017E2CB70}" srcOrd="3" destOrd="0" presId="urn:microsoft.com/office/officeart/2018/2/layout/IconCircleList"/>
    <dgm:cxn modelId="{3D00D62C-FAF8-43FB-940A-11A303CB4DA6}" type="presParOf" srcId="{19B79DBE-B4ED-4E57-9093-5001C028375E}" destId="{C038931C-74FF-4CE7-8347-E0B0E605213B}" srcOrd="11" destOrd="0" presId="urn:microsoft.com/office/officeart/2018/2/layout/IconCircleList"/>
    <dgm:cxn modelId="{CCC341F0-0799-45F5-B525-68FBB99AB313}" type="presParOf" srcId="{19B79DBE-B4ED-4E57-9093-5001C028375E}" destId="{9176FC24-2767-4371-A2B8-1E29ACC7D1C9}" srcOrd="12" destOrd="0" presId="urn:microsoft.com/office/officeart/2018/2/layout/IconCircleList"/>
    <dgm:cxn modelId="{CB7AAE2F-CD58-4173-A0AD-04816D8B0060}" type="presParOf" srcId="{9176FC24-2767-4371-A2B8-1E29ACC7D1C9}" destId="{FFAC3CA6-E870-487C-B37F-16EB39E4E18E}" srcOrd="0" destOrd="0" presId="urn:microsoft.com/office/officeart/2018/2/layout/IconCircleList"/>
    <dgm:cxn modelId="{045E613E-AF97-440C-AD3B-886AA7DB096E}" type="presParOf" srcId="{9176FC24-2767-4371-A2B8-1E29ACC7D1C9}" destId="{6827D9ED-0FEB-4FFA-9C3B-9028427001B0}" srcOrd="1" destOrd="0" presId="urn:microsoft.com/office/officeart/2018/2/layout/IconCircleList"/>
    <dgm:cxn modelId="{E9812F6A-94C3-4B51-8B03-8220334C0C3B}" type="presParOf" srcId="{9176FC24-2767-4371-A2B8-1E29ACC7D1C9}" destId="{AA155055-8F35-464E-A489-F85C00717759}" srcOrd="2" destOrd="0" presId="urn:microsoft.com/office/officeart/2018/2/layout/IconCircleList"/>
    <dgm:cxn modelId="{EE0AB082-5844-4E4C-8E50-986D2551E6E1}" type="presParOf" srcId="{9176FC24-2767-4371-A2B8-1E29ACC7D1C9}" destId="{0A391E07-89ED-412D-8C9D-14118000AC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4274B234-6BCA-4622-BEA9-5DE98FD9C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New Database To The System</a:t>
          </a:r>
        </a:p>
      </dgm:t>
    </dgm:pt>
    <dgm:pt modelId="{2D8FD14F-1191-4D8E-8A88-2FA638F7539B}" type="parTrans" cxnId="{2AB0A9FE-0E6D-43F4-A34C-1D876CA2ABD9}">
      <dgm:prSet/>
      <dgm:spPr/>
      <dgm:t>
        <a:bodyPr/>
        <a:lstStyle/>
        <a:p>
          <a:endParaRPr lang="en-US"/>
        </a:p>
      </dgm:t>
    </dgm:pt>
    <dgm:pt modelId="{260B21AF-82B0-4C80-9FEB-F86E25757499}" type="sibTrans" cxnId="{2AB0A9FE-0E6D-43F4-A34C-1D876CA2ABD9}">
      <dgm:prSet/>
      <dgm:spPr/>
      <dgm:t>
        <a:bodyPr/>
        <a:lstStyle/>
        <a:p>
          <a:endParaRPr lang="en-US"/>
        </a:p>
      </dgm:t>
    </dgm:pt>
    <dgm:pt modelId="{B77A2574-B01B-45AC-BC5D-B11124912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The System Into Global &amp; Accessible System</a:t>
          </a:r>
        </a:p>
      </dgm:t>
    </dgm:pt>
    <dgm:pt modelId="{85048944-A83C-400B-B2A0-23D4F5213F10}" type="parTrans" cxnId="{067AC11A-1C53-4DD6-9E0B-D24BA1B402AC}">
      <dgm:prSet/>
      <dgm:spPr/>
      <dgm:t>
        <a:bodyPr/>
        <a:lstStyle/>
        <a:p>
          <a:endParaRPr lang="en-US"/>
        </a:p>
      </dgm:t>
    </dgm:pt>
    <dgm:pt modelId="{0061BBD8-7B70-4819-B295-8535C7ADF800}" type="sibTrans" cxnId="{067AC11A-1C53-4DD6-9E0B-D24BA1B402AC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Repairing,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Tested &amp; Easy To Maintain/Add-on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6"/>
      <dgm:spPr/>
    </dgm:pt>
    <dgm:pt modelId="{010A8C8A-2F22-4C5D-AF49-9DF4E4FFC87D}" type="pres">
      <dgm:prSet presAssocID="{41E720EF-29F7-4A2E-9683-911B6505E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6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6"/>
      <dgm:spPr/>
    </dgm:pt>
    <dgm:pt modelId="{7BC84458-370F-4966-94F7-ACD8E1D918AD}" type="pres">
      <dgm:prSet presAssocID="{E7E7146A-97B0-4AF7-8B31-5720802B40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6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E4211D40-A8BF-4BF4-9AB4-CFDC708FCBA5}" type="pres">
      <dgm:prSet presAssocID="{4274B234-6BCA-4622-BEA9-5DE98FD9C521}" presName="compNode" presStyleCnt="0"/>
      <dgm:spPr/>
    </dgm:pt>
    <dgm:pt modelId="{D6C84660-AFA7-487C-BDA8-57291CB63B0D}" type="pres">
      <dgm:prSet presAssocID="{4274B234-6BCA-4622-BEA9-5DE98FD9C521}" presName="bgRect" presStyleLbl="bgShp" presStyleIdx="2" presStyleCnt="6"/>
      <dgm:spPr/>
    </dgm:pt>
    <dgm:pt modelId="{B1EE5A2F-8330-47F0-B1C8-4BB2F492455C}" type="pres">
      <dgm:prSet presAssocID="{4274B234-6BCA-4622-BEA9-5DE98FD9C5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239844-3008-4D9C-93F7-2D1E08AB916C}" type="pres">
      <dgm:prSet presAssocID="{4274B234-6BCA-4622-BEA9-5DE98FD9C521}" presName="spaceRect" presStyleCnt="0"/>
      <dgm:spPr/>
    </dgm:pt>
    <dgm:pt modelId="{C18E8AF4-9C59-478C-A34D-D87EA6B63A4A}" type="pres">
      <dgm:prSet presAssocID="{4274B234-6BCA-4622-BEA9-5DE98FD9C521}" presName="parTx" presStyleLbl="revTx" presStyleIdx="2" presStyleCnt="6">
        <dgm:presLayoutVars>
          <dgm:chMax val="0"/>
          <dgm:chPref val="0"/>
        </dgm:presLayoutVars>
      </dgm:prSet>
      <dgm:spPr/>
    </dgm:pt>
    <dgm:pt modelId="{38920B42-5CAA-4500-A68C-D89269FC0D1E}" type="pres">
      <dgm:prSet presAssocID="{260B21AF-82B0-4C80-9FEB-F86E25757499}" presName="sibTrans" presStyleCnt="0"/>
      <dgm:spPr/>
    </dgm:pt>
    <dgm:pt modelId="{4DB8865E-B892-4939-A138-6FDF4753C8DF}" type="pres">
      <dgm:prSet presAssocID="{B77A2574-B01B-45AC-BC5D-B11124912280}" presName="compNode" presStyleCnt="0"/>
      <dgm:spPr/>
    </dgm:pt>
    <dgm:pt modelId="{CB63AE84-C724-4944-B78C-D3C61574F140}" type="pres">
      <dgm:prSet presAssocID="{B77A2574-B01B-45AC-BC5D-B11124912280}" presName="bgRect" presStyleLbl="bgShp" presStyleIdx="3" presStyleCnt="6"/>
      <dgm:spPr/>
    </dgm:pt>
    <dgm:pt modelId="{9E82CE92-683A-4ECA-9171-D05ED55D0766}" type="pres">
      <dgm:prSet presAssocID="{B77A2574-B01B-45AC-BC5D-B111249122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EDE787-7C54-40D8-AB49-FFAF1E284E52}" type="pres">
      <dgm:prSet presAssocID="{B77A2574-B01B-45AC-BC5D-B11124912280}" presName="spaceRect" presStyleCnt="0"/>
      <dgm:spPr/>
    </dgm:pt>
    <dgm:pt modelId="{161A9441-A262-4C2E-A274-B2A2BA8704D7}" type="pres">
      <dgm:prSet presAssocID="{B77A2574-B01B-45AC-BC5D-B11124912280}" presName="parTx" presStyleLbl="revTx" presStyleIdx="3" presStyleCnt="6">
        <dgm:presLayoutVars>
          <dgm:chMax val="0"/>
          <dgm:chPref val="0"/>
        </dgm:presLayoutVars>
      </dgm:prSet>
      <dgm:spPr/>
    </dgm:pt>
    <dgm:pt modelId="{E56CF13F-970A-4CB0-9CB3-8B178AB503C7}" type="pres">
      <dgm:prSet presAssocID="{0061BBD8-7B70-4819-B295-8535C7ADF800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4" presStyleCnt="6"/>
      <dgm:spPr/>
    </dgm:pt>
    <dgm:pt modelId="{C2A11F4E-7A5F-4493-8575-CA61303851DF}" type="pres">
      <dgm:prSet presAssocID="{2EF57339-55E7-430F-81D7-C81DAD21FB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4" presStyleCnt="6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5" presStyleCnt="6"/>
      <dgm:spPr/>
    </dgm:pt>
    <dgm:pt modelId="{1E711BAA-B467-49E8-B8A0-621A99AD5D25}" type="pres">
      <dgm:prSet presAssocID="{4645AD9D-342D-4BF7-A646-B1790CB5F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7AC11A-1C53-4DD6-9E0B-D24BA1B402AC}" srcId="{0970C080-2360-4BE6-91D2-02A800F13FEE}" destId="{B77A2574-B01B-45AC-BC5D-B11124912280}" srcOrd="3" destOrd="0" parTransId="{85048944-A83C-400B-B2A0-23D4F5213F10}" sibTransId="{0061BBD8-7B70-4819-B295-8535C7ADF800}"/>
    <dgm:cxn modelId="{8AC5DB20-86CB-4043-95AC-5F110F44D1D1}" srcId="{0970C080-2360-4BE6-91D2-02A800F13FEE}" destId="{4645AD9D-342D-4BF7-A646-B1790CB5FDAA}" srcOrd="5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4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DAEA73A1-C54D-4129-9310-4C980AEF9B7B}" type="presOf" srcId="{B77A2574-B01B-45AC-BC5D-B11124912280}" destId="{161A9441-A262-4C2E-A274-B2A2BA8704D7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BECBC6EA-98D0-4E61-8ADC-07BC23BC80FE}" type="presOf" srcId="{4274B234-6BCA-4622-BEA9-5DE98FD9C521}" destId="{C18E8AF4-9C59-478C-A34D-D87EA6B63A4A}" srcOrd="0" destOrd="0" presId="urn:microsoft.com/office/officeart/2018/2/layout/IconVerticalSolidList"/>
    <dgm:cxn modelId="{2AB0A9FE-0E6D-43F4-A34C-1D876CA2ABD9}" srcId="{0970C080-2360-4BE6-91D2-02A800F13FEE}" destId="{4274B234-6BCA-4622-BEA9-5DE98FD9C521}" srcOrd="2" destOrd="0" parTransId="{2D8FD14F-1191-4D8E-8A88-2FA638F7539B}" sibTransId="{260B21AF-82B0-4C80-9FEB-F86E25757499}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85D42FA9-7708-4D2F-8B46-A2403B3D62F3}" type="presParOf" srcId="{D0A053DD-86E5-429F-9FF8-D9E9C9925031}" destId="{E4211D40-A8BF-4BF4-9AB4-CFDC708FCBA5}" srcOrd="4" destOrd="0" presId="urn:microsoft.com/office/officeart/2018/2/layout/IconVerticalSolidList"/>
    <dgm:cxn modelId="{2E2C9846-2336-4637-B785-ABC093270F93}" type="presParOf" srcId="{E4211D40-A8BF-4BF4-9AB4-CFDC708FCBA5}" destId="{D6C84660-AFA7-487C-BDA8-57291CB63B0D}" srcOrd="0" destOrd="0" presId="urn:microsoft.com/office/officeart/2018/2/layout/IconVerticalSolidList"/>
    <dgm:cxn modelId="{D83666D5-C7DE-4F2B-A0CD-AD799EC59D9C}" type="presParOf" srcId="{E4211D40-A8BF-4BF4-9AB4-CFDC708FCBA5}" destId="{B1EE5A2F-8330-47F0-B1C8-4BB2F492455C}" srcOrd="1" destOrd="0" presId="urn:microsoft.com/office/officeart/2018/2/layout/IconVerticalSolidList"/>
    <dgm:cxn modelId="{41C94B82-2DEE-438F-A5DA-490F1CF78FE3}" type="presParOf" srcId="{E4211D40-A8BF-4BF4-9AB4-CFDC708FCBA5}" destId="{6C239844-3008-4D9C-93F7-2D1E08AB916C}" srcOrd="2" destOrd="0" presId="urn:microsoft.com/office/officeart/2018/2/layout/IconVerticalSolidList"/>
    <dgm:cxn modelId="{6AC5EAFF-C347-4C7B-8644-4048657FA017}" type="presParOf" srcId="{E4211D40-A8BF-4BF4-9AB4-CFDC708FCBA5}" destId="{C18E8AF4-9C59-478C-A34D-D87EA6B63A4A}" srcOrd="3" destOrd="0" presId="urn:microsoft.com/office/officeart/2018/2/layout/IconVerticalSolidList"/>
    <dgm:cxn modelId="{E4B69056-9731-4304-8F34-5C74C1B551FC}" type="presParOf" srcId="{D0A053DD-86E5-429F-9FF8-D9E9C9925031}" destId="{38920B42-5CAA-4500-A68C-D89269FC0D1E}" srcOrd="5" destOrd="0" presId="urn:microsoft.com/office/officeart/2018/2/layout/IconVerticalSolidList"/>
    <dgm:cxn modelId="{F39642DC-7B64-4040-887A-77F54CDE8366}" type="presParOf" srcId="{D0A053DD-86E5-429F-9FF8-D9E9C9925031}" destId="{4DB8865E-B892-4939-A138-6FDF4753C8DF}" srcOrd="6" destOrd="0" presId="urn:microsoft.com/office/officeart/2018/2/layout/IconVerticalSolidList"/>
    <dgm:cxn modelId="{770A56F3-0C10-43E3-ACCD-339DEF192500}" type="presParOf" srcId="{4DB8865E-B892-4939-A138-6FDF4753C8DF}" destId="{CB63AE84-C724-4944-B78C-D3C61574F140}" srcOrd="0" destOrd="0" presId="urn:microsoft.com/office/officeart/2018/2/layout/IconVerticalSolidList"/>
    <dgm:cxn modelId="{67F4FCC5-18BA-47E1-8919-9DB4BA7C8CDB}" type="presParOf" srcId="{4DB8865E-B892-4939-A138-6FDF4753C8DF}" destId="{9E82CE92-683A-4ECA-9171-D05ED55D0766}" srcOrd="1" destOrd="0" presId="urn:microsoft.com/office/officeart/2018/2/layout/IconVerticalSolidList"/>
    <dgm:cxn modelId="{262D0C4E-CB21-48FA-8E72-32D3D5575485}" type="presParOf" srcId="{4DB8865E-B892-4939-A138-6FDF4753C8DF}" destId="{F4EDE787-7C54-40D8-AB49-FFAF1E284E52}" srcOrd="2" destOrd="0" presId="urn:microsoft.com/office/officeart/2018/2/layout/IconVerticalSolidList"/>
    <dgm:cxn modelId="{801550CD-D9B7-4B8E-B2B9-52E3483E0C84}" type="presParOf" srcId="{4DB8865E-B892-4939-A138-6FDF4753C8DF}" destId="{161A9441-A262-4C2E-A274-B2A2BA8704D7}" srcOrd="3" destOrd="0" presId="urn:microsoft.com/office/officeart/2018/2/layout/IconVerticalSolidList"/>
    <dgm:cxn modelId="{26124ABA-C88C-430A-A109-11ABD61DBD15}" type="presParOf" srcId="{D0A053DD-86E5-429F-9FF8-D9E9C9925031}" destId="{E56CF13F-970A-4CB0-9CB3-8B178AB503C7}" srcOrd="7" destOrd="0" presId="urn:microsoft.com/office/officeart/2018/2/layout/IconVerticalSolidList"/>
    <dgm:cxn modelId="{60C675CE-92F1-44FA-8403-62DC3D676CDA}" type="presParOf" srcId="{D0A053DD-86E5-429F-9FF8-D9E9C9925031}" destId="{73E6389C-2470-433A-9121-195273AED05F}" srcOrd="8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9" destOrd="0" presId="urn:microsoft.com/office/officeart/2018/2/layout/IconVerticalSolidList"/>
    <dgm:cxn modelId="{493DECEB-1374-4E08-8599-A48C3D42BD8C}" type="presParOf" srcId="{D0A053DD-86E5-429F-9FF8-D9E9C9925031}" destId="{9F65F87B-2DE5-428A-B620-929A92AC7CB8}" srcOrd="10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UI 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User-friendly, Quick, Responsive user interface.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beginning of the project:</a:t>
          </a:r>
          <a:br>
            <a:rPr lang="en-US" dirty="0"/>
          </a:br>
          <a:r>
            <a:rPr lang="en-US" dirty="0"/>
            <a:t>MolOptimizer was a simple application that can be ran only locally from the labs’ computers.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end of the project:</a:t>
          </a:r>
          <a:br>
            <a:rPr lang="en-US" dirty="0"/>
          </a:br>
          <a:r>
            <a:rPr lang="en-US" dirty="0"/>
            <a:t>MolOptimizer has become an upgraded </a:t>
          </a:r>
          <a:br>
            <a:rPr lang="en-US" dirty="0"/>
          </a:br>
          <a:r>
            <a:rPr lang="en-US" dirty="0"/>
            <a:t>web-application that can be run from anywhere and from any PC.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778C1F4C-4DB7-4C39-8C78-2BD13E69ECB0}" type="pres">
      <dgm:prSet presAssocID="{CAFAC3ED-DCB7-4821-83BB-21A222A3F0E3}" presName="outerComposite" presStyleCnt="0">
        <dgm:presLayoutVars>
          <dgm:chMax val="5"/>
          <dgm:dir/>
          <dgm:resizeHandles val="exact"/>
        </dgm:presLayoutVars>
      </dgm:prSet>
      <dgm:spPr/>
    </dgm:pt>
    <dgm:pt modelId="{A46D7857-017E-4438-96D9-04E6BB19D635}" type="pres">
      <dgm:prSet presAssocID="{CAFAC3ED-DCB7-4821-83BB-21A222A3F0E3}" presName="dummyMaxCanvas" presStyleCnt="0">
        <dgm:presLayoutVars/>
      </dgm:prSet>
      <dgm:spPr/>
    </dgm:pt>
    <dgm:pt modelId="{A523FA96-8B25-4DA8-B162-42251FE6B0A1}" type="pres">
      <dgm:prSet presAssocID="{CAFAC3ED-DCB7-4821-83BB-21A222A3F0E3}" presName="TwoNodes_1" presStyleLbl="node1" presStyleIdx="0" presStyleCnt="2">
        <dgm:presLayoutVars>
          <dgm:bulletEnabled val="1"/>
        </dgm:presLayoutVars>
      </dgm:prSet>
      <dgm:spPr/>
    </dgm:pt>
    <dgm:pt modelId="{18376099-307A-4039-B2C7-B5BACE6BB6D7}" type="pres">
      <dgm:prSet presAssocID="{CAFAC3ED-DCB7-4821-83BB-21A222A3F0E3}" presName="TwoNodes_2" presStyleLbl="node1" presStyleIdx="1" presStyleCnt="2">
        <dgm:presLayoutVars>
          <dgm:bulletEnabled val="1"/>
        </dgm:presLayoutVars>
      </dgm:prSet>
      <dgm:spPr/>
    </dgm:pt>
    <dgm:pt modelId="{A2E5D636-B4AE-4A3E-BC83-AEF67E3872B0}" type="pres">
      <dgm:prSet presAssocID="{CAFAC3ED-DCB7-4821-83BB-21A222A3F0E3}" presName="TwoConn_1-2" presStyleLbl="fgAccFollowNode1" presStyleIdx="0" presStyleCnt="1">
        <dgm:presLayoutVars>
          <dgm:bulletEnabled val="1"/>
        </dgm:presLayoutVars>
      </dgm:prSet>
      <dgm:spPr/>
    </dgm:pt>
    <dgm:pt modelId="{DE5D5097-8F08-4905-8219-2749C56F5000}" type="pres">
      <dgm:prSet presAssocID="{CAFAC3ED-DCB7-4821-83BB-21A222A3F0E3}" presName="TwoNodes_1_text" presStyleLbl="node1" presStyleIdx="1" presStyleCnt="2">
        <dgm:presLayoutVars>
          <dgm:bulletEnabled val="1"/>
        </dgm:presLayoutVars>
      </dgm:prSet>
      <dgm:spPr/>
    </dgm:pt>
    <dgm:pt modelId="{A2B407C4-2C93-4CD0-8DBE-67411B3E98C2}" type="pres">
      <dgm:prSet presAssocID="{CAFAC3ED-DCB7-4821-83BB-21A222A3F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1B7E619-E3FE-4933-9BFC-1E123F9BF681}" type="presOf" srcId="{D6E25F1C-70B4-49F6-8D86-E926AF6F3DEF}" destId="{A2E5D636-B4AE-4A3E-BC83-AEF67E3872B0}" srcOrd="0" destOrd="0" presId="urn:microsoft.com/office/officeart/2005/8/layout/vProcess5"/>
    <dgm:cxn modelId="{A7B59624-958F-4A18-9F05-4936B1F588A6}" type="presOf" srcId="{C6CBED35-901B-4B98-8ED6-B4C544BD1BC5}" destId="{18376099-307A-4039-B2C7-B5BACE6BB6D7}" srcOrd="0" destOrd="0" presId="urn:microsoft.com/office/officeart/2005/8/layout/vProcess5"/>
    <dgm:cxn modelId="{82B26629-89BF-4094-BA8A-21E83ED5DB21}" type="presOf" srcId="{B244D711-66BD-4F26-8970-7CE30A207973}" destId="{A523FA96-8B25-4DA8-B162-42251FE6B0A1}" srcOrd="0" destOrd="0" presId="urn:microsoft.com/office/officeart/2005/8/layout/vProcess5"/>
    <dgm:cxn modelId="{2EBD1161-1759-4E36-9776-6E115041DF55}" type="presOf" srcId="{B244D711-66BD-4F26-8970-7CE30A207973}" destId="{DE5D5097-8F08-4905-8219-2749C56F5000}" srcOrd="1" destOrd="0" presId="urn:microsoft.com/office/officeart/2005/8/layout/vProcess5"/>
    <dgm:cxn modelId="{83785A7D-E298-4741-A1F1-DA6BF7A8E07D}" type="presOf" srcId="{CAFAC3ED-DCB7-4821-83BB-21A222A3F0E3}" destId="{778C1F4C-4DB7-4C39-8C78-2BD13E69ECB0}" srcOrd="0" destOrd="0" presId="urn:microsoft.com/office/officeart/2005/8/layout/vProcess5"/>
    <dgm:cxn modelId="{2B88E498-1C59-42B2-BFFB-CB6D042A3F73}" type="presOf" srcId="{C6CBED35-901B-4B98-8ED6-B4C544BD1BC5}" destId="{A2B407C4-2C93-4CD0-8DBE-67411B3E98C2}" srcOrd="1" destOrd="0" presId="urn:microsoft.com/office/officeart/2005/8/layout/vProcess5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438E05E6-F9DF-49FE-9F1B-81276189C393}" type="presParOf" srcId="{778C1F4C-4DB7-4C39-8C78-2BD13E69ECB0}" destId="{A46D7857-017E-4438-96D9-04E6BB19D635}" srcOrd="0" destOrd="0" presId="urn:microsoft.com/office/officeart/2005/8/layout/vProcess5"/>
    <dgm:cxn modelId="{6DBFE3D4-A063-4197-A0E0-16B2E3573258}" type="presParOf" srcId="{778C1F4C-4DB7-4C39-8C78-2BD13E69ECB0}" destId="{A523FA96-8B25-4DA8-B162-42251FE6B0A1}" srcOrd="1" destOrd="0" presId="urn:microsoft.com/office/officeart/2005/8/layout/vProcess5"/>
    <dgm:cxn modelId="{6A16577A-1E18-4127-85D4-C6DFB5B8BB98}" type="presParOf" srcId="{778C1F4C-4DB7-4C39-8C78-2BD13E69ECB0}" destId="{18376099-307A-4039-B2C7-B5BACE6BB6D7}" srcOrd="2" destOrd="0" presId="urn:microsoft.com/office/officeart/2005/8/layout/vProcess5"/>
    <dgm:cxn modelId="{E2F3D67D-32E4-4F11-841F-91A545CBBA86}" type="presParOf" srcId="{778C1F4C-4DB7-4C39-8C78-2BD13E69ECB0}" destId="{A2E5D636-B4AE-4A3E-BC83-AEF67E3872B0}" srcOrd="3" destOrd="0" presId="urn:microsoft.com/office/officeart/2005/8/layout/vProcess5"/>
    <dgm:cxn modelId="{323931EC-6DB8-4624-B354-AB7221A6C26F}" type="presParOf" srcId="{778C1F4C-4DB7-4C39-8C78-2BD13E69ECB0}" destId="{DE5D5097-8F08-4905-8219-2749C56F5000}" srcOrd="4" destOrd="0" presId="urn:microsoft.com/office/officeart/2005/8/layout/vProcess5"/>
    <dgm:cxn modelId="{39D596C6-7205-49B8-8BD7-032660A61D49}" type="presParOf" srcId="{778C1F4C-4DB7-4C39-8C78-2BD13E69ECB0}" destId="{A2B407C4-2C93-4CD0-8DBE-67411B3E98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Optimizing algorithms code.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Adding new run called “Auto-Process”.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D205BF5C-DFCF-4E3C-AC75-FDD26867AA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Re-write big part of MolOpt algorithms.</a:t>
          </a:r>
        </a:p>
      </dgm:t>
    </dgm:pt>
    <dgm:pt modelId="{A4FD0990-5A71-4625-8ABB-A2BD83D4908B}" type="parTrans" cxnId="{EEA0453A-6CF7-42DC-8172-1975C5D62F7A}">
      <dgm:prSet/>
      <dgm:spPr/>
      <dgm:t>
        <a:bodyPr/>
        <a:lstStyle/>
        <a:p>
          <a:endParaRPr lang="en-US"/>
        </a:p>
      </dgm:t>
    </dgm:pt>
    <dgm:pt modelId="{06FAD120-CA97-45C3-9812-AF6277CB9179}" type="sibTrans" cxnId="{EEA0453A-6CF7-42DC-8172-1975C5D62F7A}">
      <dgm:prSet/>
      <dgm:spPr/>
      <dgm:t>
        <a:bodyPr/>
        <a:lstStyle/>
        <a:p>
          <a:endParaRPr lang="en-US"/>
        </a:p>
      </dgm:t>
    </dgm:pt>
    <dgm:pt modelId="{7C6C75D1-B94A-4690-A6F9-14B09F970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Supporting all the features of the old version of MolOpt.</a:t>
          </a:r>
          <a:endParaRPr lang="en-US" dirty="0"/>
        </a:p>
      </dgm:t>
    </dgm:pt>
    <dgm:pt modelId="{0DA86C88-823F-43A8-A8C0-AC09FAECF1D4}" type="parTrans" cxnId="{B8D95F70-868D-46EC-A3FE-7C5962E21E7B}">
      <dgm:prSet/>
      <dgm:spPr/>
      <dgm:t>
        <a:bodyPr/>
        <a:lstStyle/>
        <a:p>
          <a:endParaRPr lang="en-US"/>
        </a:p>
      </dgm:t>
    </dgm:pt>
    <dgm:pt modelId="{215CD0DD-6A18-4830-A2CE-F22D940B073B}" type="sibTrans" cxnId="{B8D95F70-868D-46EC-A3FE-7C5962E21E7B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76A0DDE4-53ED-4E74-A780-FCE9F21DBD00}" type="pres">
      <dgm:prSet presAssocID="{D205BF5C-DFCF-4E3C-AC75-FDD26867AA57}" presName="compNode" presStyleCnt="0"/>
      <dgm:spPr/>
    </dgm:pt>
    <dgm:pt modelId="{E99E0523-4D26-4880-8C04-EC007FBCED66}" type="pres">
      <dgm:prSet presAssocID="{D205BF5C-DFCF-4E3C-AC75-FDD26867AA57}" presName="iconBgRect" presStyleLbl="bgShp" presStyleIdx="0" presStyleCnt="6"/>
      <dgm:spPr/>
    </dgm:pt>
    <dgm:pt modelId="{8251485F-A90E-4024-8D40-129B935A8121}" type="pres">
      <dgm:prSet presAssocID="{D205BF5C-DFCF-4E3C-AC75-FDD26867AA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FA921E2D-9A68-455D-B36C-C9F1F43A4E6C}" type="pres">
      <dgm:prSet presAssocID="{D205BF5C-DFCF-4E3C-AC75-FDD26867AA57}" presName="spaceRect" presStyleCnt="0"/>
      <dgm:spPr/>
    </dgm:pt>
    <dgm:pt modelId="{170E926F-8B49-490C-A9B8-B547B4DB2713}" type="pres">
      <dgm:prSet presAssocID="{D205BF5C-DFCF-4E3C-AC75-FDD26867AA57}" presName="textRect" presStyleLbl="revTx" presStyleIdx="0" presStyleCnt="6">
        <dgm:presLayoutVars>
          <dgm:chMax val="1"/>
          <dgm:chPref val="1"/>
        </dgm:presLayoutVars>
      </dgm:prSet>
      <dgm:spPr/>
    </dgm:pt>
    <dgm:pt modelId="{40BC6465-B2BA-4587-865F-E03EEA4FDE57}" type="pres">
      <dgm:prSet presAssocID="{06FAD120-CA97-45C3-9812-AF6277CB9179}" presName="sibTrans" presStyleCnt="0"/>
      <dgm:spPr/>
    </dgm:pt>
    <dgm:pt modelId="{E2CEEC50-239A-4E5D-B6D0-399955BA0CB9}" type="pres">
      <dgm:prSet presAssocID="{7C6C75D1-B94A-4690-A6F9-14B09F97030D}" presName="compNode" presStyleCnt="0"/>
      <dgm:spPr/>
    </dgm:pt>
    <dgm:pt modelId="{2E630F7B-655C-4CE7-810D-AC8B47F1F122}" type="pres">
      <dgm:prSet presAssocID="{7C6C75D1-B94A-4690-A6F9-14B09F97030D}" presName="iconBgRect" presStyleLbl="bgShp" presStyleIdx="1" presStyleCnt="6"/>
      <dgm:spPr/>
    </dgm:pt>
    <dgm:pt modelId="{409669BA-5934-47F6-AE36-1BD4091D9950}" type="pres">
      <dgm:prSet presAssocID="{7C6C75D1-B94A-4690-A6F9-14B09F9703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E8FF8640-6D29-46F7-B1CB-6E1018F47CBB}" type="pres">
      <dgm:prSet presAssocID="{7C6C75D1-B94A-4690-A6F9-14B09F97030D}" presName="spaceRect" presStyleCnt="0"/>
      <dgm:spPr/>
    </dgm:pt>
    <dgm:pt modelId="{D90FD4CA-835A-48F9-ABB1-3DD54D2E2FC0}" type="pres">
      <dgm:prSet presAssocID="{7C6C75D1-B94A-4690-A6F9-14B09F97030D}" presName="textRect" presStyleLbl="revTx" presStyleIdx="1" presStyleCnt="6">
        <dgm:presLayoutVars>
          <dgm:chMax val="1"/>
          <dgm:chPref val="1"/>
        </dgm:presLayoutVars>
      </dgm:prSet>
      <dgm:spPr/>
    </dgm:pt>
    <dgm:pt modelId="{80B3AAD7-6A6C-4F36-BBA7-F3D3AC81C2C0}" type="pres">
      <dgm:prSet presAssocID="{215CD0DD-6A18-4830-A2CE-F22D940B073B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2" presStyleCnt="6"/>
      <dgm:spPr/>
    </dgm:pt>
    <dgm:pt modelId="{14EF7E5B-FE5F-4BBB-86C4-25F933842517}" type="pres">
      <dgm:prSet presAssocID="{14A4FAB0-EAEF-42C0-9D9B-2843A9FA5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2" presStyleCnt="6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3" presStyleCnt="6"/>
      <dgm:spPr/>
    </dgm:pt>
    <dgm:pt modelId="{3CBE0263-5D85-480E-982E-364D39952557}" type="pres">
      <dgm:prSet presAssocID="{B244D711-66BD-4F26-8970-7CE30A20797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3" presStyleCnt="6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4" presStyleCnt="6"/>
      <dgm:spPr/>
    </dgm:pt>
    <dgm:pt modelId="{CFB4EC75-83DA-430D-9027-180C26E127EA}" type="pres">
      <dgm:prSet presAssocID="{C6CBED35-901B-4B98-8ED6-B4C544BD1B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4" presStyleCnt="6">
        <dgm:presLayoutVars>
          <dgm:chMax val="1"/>
          <dgm:chPref val="1"/>
        </dgm:presLayoutVars>
      </dgm:prSet>
      <dgm:spPr/>
    </dgm:pt>
    <dgm:pt modelId="{4C5CBA46-BEB8-404B-ACC3-4BFE75072467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5" presStyleCnt="6"/>
      <dgm:spPr/>
    </dgm:pt>
    <dgm:pt modelId="{1CA48A33-76B8-481D-A271-D5ED6C0E510C}" type="pres">
      <dgm:prSet presAssocID="{39813DE6-6095-451B-8489-CE2152A094D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B718018-19EA-4106-90DF-E26CEF2B7322}" type="presOf" srcId="{C6CBED35-901B-4B98-8ED6-B4C544BD1BC5}" destId="{2173795B-2011-40A2-B445-6EEA5EBEA431}" srcOrd="0" destOrd="0" presId="urn:microsoft.com/office/officeart/2018/5/layout/IconCircleLabelList"/>
    <dgm:cxn modelId="{D381DA22-DD2D-4E4C-83D4-E46D32DAB3EA}" type="presOf" srcId="{14A4FAB0-EAEF-42C0-9D9B-2843A9FA5525}" destId="{4611CA25-D434-4695-9BB9-920198298F05}" srcOrd="0" destOrd="0" presId="urn:microsoft.com/office/officeart/2018/5/layout/IconCircleLabelList"/>
    <dgm:cxn modelId="{EC3FA226-CF9A-4813-84F8-BB28D514D2A0}" type="presOf" srcId="{D205BF5C-DFCF-4E3C-AC75-FDD26867AA57}" destId="{170E926F-8B49-490C-A9B8-B547B4DB2713}" srcOrd="0" destOrd="0" presId="urn:microsoft.com/office/officeart/2018/5/layout/IconCircleLabelList"/>
    <dgm:cxn modelId="{EEA0453A-6CF7-42DC-8172-1975C5D62F7A}" srcId="{CAFAC3ED-DCB7-4821-83BB-21A222A3F0E3}" destId="{D205BF5C-DFCF-4E3C-AC75-FDD26867AA57}" srcOrd="0" destOrd="0" parTransId="{A4FD0990-5A71-4625-8ABB-A2BD83D4908B}" sibTransId="{06FAD120-CA97-45C3-9812-AF6277CB9179}"/>
    <dgm:cxn modelId="{45751543-DFAA-45A1-8CAF-D8CC603564F1}" type="presOf" srcId="{B244D711-66BD-4F26-8970-7CE30A207973}" destId="{F4D761CF-AAB8-4AB4-A310-BB394EF045AB}" srcOrd="0" destOrd="0" presId="urn:microsoft.com/office/officeart/2018/5/layout/IconCircleLabelList"/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CA25A56A-A6D4-4C65-B289-BF9FF7D7F29C}" type="presOf" srcId="{39813DE6-6095-451B-8489-CE2152A094D4}" destId="{19496FDE-1D88-4499-AA9B-ABAFD4C38E82}" srcOrd="0" destOrd="0" presId="urn:microsoft.com/office/officeart/2018/5/layout/IconCircleLabelList"/>
    <dgm:cxn modelId="{B8D95F70-868D-46EC-A3FE-7C5962E21E7B}" srcId="{CAFAC3ED-DCB7-4821-83BB-21A222A3F0E3}" destId="{7C6C75D1-B94A-4690-A6F9-14B09F97030D}" srcOrd="1" destOrd="0" parTransId="{0DA86C88-823F-43A8-A8C0-AC09FAECF1D4}" sibTransId="{215CD0DD-6A18-4830-A2CE-F22D940B073B}"/>
    <dgm:cxn modelId="{CEA7A89A-A70D-423A-BF1B-B485C0B4EBFC}" type="presOf" srcId="{7C6C75D1-B94A-4690-A6F9-14B09F97030D}" destId="{D90FD4CA-835A-48F9-ABB1-3DD54D2E2FC0}" srcOrd="0" destOrd="0" presId="urn:microsoft.com/office/officeart/2018/5/layout/IconCircleLabelList"/>
    <dgm:cxn modelId="{86C6B3A4-7A41-45DC-B23E-ABC48781DAA6}" srcId="{CAFAC3ED-DCB7-4821-83BB-21A222A3F0E3}" destId="{14A4FAB0-EAEF-42C0-9D9B-2843A9FA5525}" srcOrd="2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4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3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5" destOrd="0" parTransId="{3755AE10-54CC-4F6C-A00E-69A954D16CE6}" sibTransId="{077D196F-FEC0-4B55-BB4B-B6E1ED1F2CD5}"/>
    <dgm:cxn modelId="{1DD5B515-62CB-42D0-8208-F65FE04B3947}" type="presParOf" srcId="{9647517C-EB4B-4496-BC39-CA9ACC426421}" destId="{76A0DDE4-53ED-4E74-A780-FCE9F21DBD00}" srcOrd="0" destOrd="0" presId="urn:microsoft.com/office/officeart/2018/5/layout/IconCircleLabelList"/>
    <dgm:cxn modelId="{F55B54F2-1883-435C-91ED-B3C359AC167C}" type="presParOf" srcId="{76A0DDE4-53ED-4E74-A780-FCE9F21DBD00}" destId="{E99E0523-4D26-4880-8C04-EC007FBCED66}" srcOrd="0" destOrd="0" presId="urn:microsoft.com/office/officeart/2018/5/layout/IconCircleLabelList"/>
    <dgm:cxn modelId="{0E5BEC74-BC12-4727-8960-2AAC7DBB5204}" type="presParOf" srcId="{76A0DDE4-53ED-4E74-A780-FCE9F21DBD00}" destId="{8251485F-A90E-4024-8D40-129B935A8121}" srcOrd="1" destOrd="0" presId="urn:microsoft.com/office/officeart/2018/5/layout/IconCircleLabelList"/>
    <dgm:cxn modelId="{38905848-CDA5-4B7D-9FFE-01DD0831DEFA}" type="presParOf" srcId="{76A0DDE4-53ED-4E74-A780-FCE9F21DBD00}" destId="{FA921E2D-9A68-455D-B36C-C9F1F43A4E6C}" srcOrd="2" destOrd="0" presId="urn:microsoft.com/office/officeart/2018/5/layout/IconCircleLabelList"/>
    <dgm:cxn modelId="{6B1766D6-CD93-4A8C-9A43-2AD3B4ABF78F}" type="presParOf" srcId="{76A0DDE4-53ED-4E74-A780-FCE9F21DBD00}" destId="{170E926F-8B49-490C-A9B8-B547B4DB2713}" srcOrd="3" destOrd="0" presId="urn:microsoft.com/office/officeart/2018/5/layout/IconCircleLabelList"/>
    <dgm:cxn modelId="{A47E0722-BBDC-4F61-9975-52DE732E6B39}" type="presParOf" srcId="{9647517C-EB4B-4496-BC39-CA9ACC426421}" destId="{40BC6465-B2BA-4587-865F-E03EEA4FDE57}" srcOrd="1" destOrd="0" presId="urn:microsoft.com/office/officeart/2018/5/layout/IconCircleLabelList"/>
    <dgm:cxn modelId="{302DEF37-A69D-4761-9B44-DD346810B5F3}" type="presParOf" srcId="{9647517C-EB4B-4496-BC39-CA9ACC426421}" destId="{E2CEEC50-239A-4E5D-B6D0-399955BA0CB9}" srcOrd="2" destOrd="0" presId="urn:microsoft.com/office/officeart/2018/5/layout/IconCircleLabelList"/>
    <dgm:cxn modelId="{669D756B-9414-4E4F-8D5D-FF0EEE68AE51}" type="presParOf" srcId="{E2CEEC50-239A-4E5D-B6D0-399955BA0CB9}" destId="{2E630F7B-655C-4CE7-810D-AC8B47F1F122}" srcOrd="0" destOrd="0" presId="urn:microsoft.com/office/officeart/2018/5/layout/IconCircleLabelList"/>
    <dgm:cxn modelId="{D6D1D359-54A0-448A-B3EB-8D427565B01E}" type="presParOf" srcId="{E2CEEC50-239A-4E5D-B6D0-399955BA0CB9}" destId="{409669BA-5934-47F6-AE36-1BD4091D9950}" srcOrd="1" destOrd="0" presId="urn:microsoft.com/office/officeart/2018/5/layout/IconCircleLabelList"/>
    <dgm:cxn modelId="{8A574AF1-19BC-4053-A213-F0F13512FD96}" type="presParOf" srcId="{E2CEEC50-239A-4E5D-B6D0-399955BA0CB9}" destId="{E8FF8640-6D29-46F7-B1CB-6E1018F47CBB}" srcOrd="2" destOrd="0" presId="urn:microsoft.com/office/officeart/2018/5/layout/IconCircleLabelList"/>
    <dgm:cxn modelId="{B06796B1-97B1-4059-8384-B1CC4A03C40E}" type="presParOf" srcId="{E2CEEC50-239A-4E5D-B6D0-399955BA0CB9}" destId="{D90FD4CA-835A-48F9-ABB1-3DD54D2E2FC0}" srcOrd="3" destOrd="0" presId="urn:microsoft.com/office/officeart/2018/5/layout/IconCircleLabelList"/>
    <dgm:cxn modelId="{082EDA8C-A312-4963-9A3C-B960C8FD2F06}" type="presParOf" srcId="{9647517C-EB4B-4496-BC39-CA9ACC426421}" destId="{80B3AAD7-6A6C-4F36-BBA7-F3D3AC81C2C0}" srcOrd="3" destOrd="0" presId="urn:microsoft.com/office/officeart/2018/5/layout/IconCircleLabelList"/>
    <dgm:cxn modelId="{9626FBB9-8907-4EC0-8133-8D8182834FD6}" type="presParOf" srcId="{9647517C-EB4B-4496-BC39-CA9ACC426421}" destId="{AD77F883-1888-411E-988E-0165868556BD}" srcOrd="4" destOrd="0" presId="urn:microsoft.com/office/officeart/2018/5/layout/IconCircleLabelList"/>
    <dgm:cxn modelId="{A01584AD-6B05-42F9-BDF7-1AB71032AEAA}" type="presParOf" srcId="{AD77F883-1888-411E-988E-0165868556BD}" destId="{F20BC626-E485-4D7F-AA84-02707F6CBE48}" srcOrd="0" destOrd="0" presId="urn:microsoft.com/office/officeart/2018/5/layout/IconCircleLabelList"/>
    <dgm:cxn modelId="{BE7F5B4E-499E-4AA8-A077-7DC50ABE0612}" type="presParOf" srcId="{AD77F883-1888-411E-988E-0165868556BD}" destId="{14EF7E5B-FE5F-4BBB-86C4-25F933842517}" srcOrd="1" destOrd="0" presId="urn:microsoft.com/office/officeart/2018/5/layout/IconCircleLabelList"/>
    <dgm:cxn modelId="{CFBF523C-016A-4E3A-BB0F-ABB81EF251B3}" type="presParOf" srcId="{AD77F883-1888-411E-988E-0165868556BD}" destId="{A096FF8F-8006-4E3A-9271-D4762DBD63FD}" srcOrd="2" destOrd="0" presId="urn:microsoft.com/office/officeart/2018/5/layout/IconCircleLabelList"/>
    <dgm:cxn modelId="{C101B255-03C5-4458-BD31-CDECAC91BAF1}" type="presParOf" srcId="{AD77F883-1888-411E-988E-0165868556BD}" destId="{4611CA25-D434-4695-9BB9-920198298F05}" srcOrd="3" destOrd="0" presId="urn:microsoft.com/office/officeart/2018/5/layout/IconCircleLabelList"/>
    <dgm:cxn modelId="{64FDDB69-16F4-417C-B7A9-78ED6BB95201}" type="presParOf" srcId="{9647517C-EB4B-4496-BC39-CA9ACC426421}" destId="{6D1A17CF-B94B-4E9B-8D9A-2D442386428B}" srcOrd="5" destOrd="0" presId="urn:microsoft.com/office/officeart/2018/5/layout/IconCircleLabelList"/>
    <dgm:cxn modelId="{DA0CC56D-C785-4AD3-A307-2C135319EB95}" type="presParOf" srcId="{9647517C-EB4B-4496-BC39-CA9ACC426421}" destId="{B6B6BEA3-E793-4D5B-92C4-7E609162EDF7}" srcOrd="6" destOrd="0" presId="urn:microsoft.com/office/officeart/2018/5/layout/IconCircleLabelList"/>
    <dgm:cxn modelId="{570EF25F-8879-4204-B591-D63ABF9271EB}" type="presParOf" srcId="{B6B6BEA3-E793-4D5B-92C4-7E609162EDF7}" destId="{06EE88CF-570B-43C8-917B-D6077839E6E7}" srcOrd="0" destOrd="0" presId="urn:microsoft.com/office/officeart/2018/5/layout/IconCircleLabelList"/>
    <dgm:cxn modelId="{F7CFC138-0125-4B75-A42C-65BB826537BD}" type="presParOf" srcId="{B6B6BEA3-E793-4D5B-92C4-7E609162EDF7}" destId="{3CBE0263-5D85-480E-982E-364D39952557}" srcOrd="1" destOrd="0" presId="urn:microsoft.com/office/officeart/2018/5/layout/IconCircleLabelList"/>
    <dgm:cxn modelId="{6CE673FC-07BC-4939-B2C4-42F56ADE8902}" type="presParOf" srcId="{B6B6BEA3-E793-4D5B-92C4-7E609162EDF7}" destId="{69D72BE9-D803-4AD7-8E42-AA97DF898D34}" srcOrd="2" destOrd="0" presId="urn:microsoft.com/office/officeart/2018/5/layout/IconCircleLabelList"/>
    <dgm:cxn modelId="{521D3198-4044-4137-8368-FBDCD27C4C7C}" type="presParOf" srcId="{B6B6BEA3-E793-4D5B-92C4-7E609162EDF7}" destId="{F4D761CF-AAB8-4AB4-A310-BB394EF045AB}" srcOrd="3" destOrd="0" presId="urn:microsoft.com/office/officeart/2018/5/layout/IconCircleLabelList"/>
    <dgm:cxn modelId="{CB2E4853-1B3F-4320-9542-CBA7D1ABC785}" type="presParOf" srcId="{9647517C-EB4B-4496-BC39-CA9ACC426421}" destId="{719E649C-746D-48D2-9C2D-BEB6EC4DAB85}" srcOrd="7" destOrd="0" presId="urn:microsoft.com/office/officeart/2018/5/layout/IconCircleLabelList"/>
    <dgm:cxn modelId="{674B0195-F346-49DF-9ABC-5C95CDB2BD50}" type="presParOf" srcId="{9647517C-EB4B-4496-BC39-CA9ACC426421}" destId="{EC38E83D-47AA-4CF6-8525-B4F677BCAF1F}" srcOrd="8" destOrd="0" presId="urn:microsoft.com/office/officeart/2018/5/layout/IconCircleLabelList"/>
    <dgm:cxn modelId="{1A03BF5A-3EF1-4EE4-8867-06664693398E}" type="presParOf" srcId="{EC38E83D-47AA-4CF6-8525-B4F677BCAF1F}" destId="{05AA9362-9B4D-4BE1-B0DC-4999A5657CD8}" srcOrd="0" destOrd="0" presId="urn:microsoft.com/office/officeart/2018/5/layout/IconCircleLabelList"/>
    <dgm:cxn modelId="{628BE3F6-3CB9-43C7-8DA5-FA53A26E7EDE}" type="presParOf" srcId="{EC38E83D-47AA-4CF6-8525-B4F677BCAF1F}" destId="{CFB4EC75-83DA-430D-9027-180C26E127EA}" srcOrd="1" destOrd="0" presId="urn:microsoft.com/office/officeart/2018/5/layout/IconCircleLabelList"/>
    <dgm:cxn modelId="{38EE5715-C44E-4681-A1DA-4FA9D41391EC}" type="presParOf" srcId="{EC38E83D-47AA-4CF6-8525-B4F677BCAF1F}" destId="{CE7493B6-85DF-4994-B5E1-3B718F5CB71F}" srcOrd="2" destOrd="0" presId="urn:microsoft.com/office/officeart/2018/5/layout/IconCircleLabelList"/>
    <dgm:cxn modelId="{8BD8695F-1B1A-48AF-8191-A6AA67C566BC}" type="presParOf" srcId="{EC38E83D-47AA-4CF6-8525-B4F677BCAF1F}" destId="{2173795B-2011-40A2-B445-6EEA5EBEA431}" srcOrd="3" destOrd="0" presId="urn:microsoft.com/office/officeart/2018/5/layout/IconCircleLabelList"/>
    <dgm:cxn modelId="{B72B6A52-DC45-4A0F-BE29-EC427BF92FF8}" type="presParOf" srcId="{9647517C-EB4B-4496-BC39-CA9ACC426421}" destId="{4C5CBA46-BEB8-404B-ACC3-4BFE75072467}" srcOrd="9" destOrd="0" presId="urn:microsoft.com/office/officeart/2018/5/layout/IconCircleLabelList"/>
    <dgm:cxn modelId="{2259A924-DA27-44BF-B0A2-A6E1D4E5E6FE}" type="presParOf" srcId="{9647517C-EB4B-4496-BC39-CA9ACC426421}" destId="{28903BBD-3533-4983-B372-69B067F6E15D}" srcOrd="10" destOrd="0" presId="urn:microsoft.com/office/officeart/2018/5/layout/IconCircleLabelList"/>
    <dgm:cxn modelId="{9BE77DDD-A97B-435A-8D7B-AF3C09EF4CD6}" type="presParOf" srcId="{28903BBD-3533-4983-B372-69B067F6E15D}" destId="{F0891285-D64B-4F9E-AD97-F1C26445C9DA}" srcOrd="0" destOrd="0" presId="urn:microsoft.com/office/officeart/2018/5/layout/IconCircleLabelList"/>
    <dgm:cxn modelId="{C6A80F89-ACA4-41D7-9D7E-D983B04F5561}" type="presParOf" srcId="{28903BBD-3533-4983-B372-69B067F6E15D}" destId="{1CA48A33-76B8-481D-A271-D5ED6C0E510C}" srcOrd="1" destOrd="0" presId="urn:microsoft.com/office/officeart/2018/5/layout/IconCircleLabelList"/>
    <dgm:cxn modelId="{8EC247FB-D5FA-4595-987B-1939001BB897}" type="presParOf" srcId="{28903BBD-3533-4983-B372-69B067F6E15D}" destId="{FB505DFE-5F0A-44B5-B2EE-912A9036155C}" srcOrd="2" destOrd="0" presId="urn:microsoft.com/office/officeart/2018/5/layout/IconCircleLabelList"/>
    <dgm:cxn modelId="{4EA6AC95-9A47-403F-A6FC-6FC796D533DE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Used Django tests system.</a:t>
          </a:r>
          <a:br>
            <a:rPr lang="en-US" dirty="0"/>
          </a:br>
          <a:r>
            <a:rPr lang="en-US" dirty="0"/>
            <a:t>Testing the APIs in the application.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Backend Tests</a:t>
          </a:r>
        </a:p>
      </dgm:t>
    </dgm:pt>
    <dgm:pt modelId="{2FCABEC2-9647-4B73-9741-24032BF9D6B9}">
      <dgm:prSet/>
      <dgm:spPr/>
      <dgm:t>
        <a:bodyPr/>
        <a:lstStyle/>
        <a:p>
          <a:r>
            <a:rPr lang="en-US" dirty="0"/>
            <a:t>Used Cypress package.</a:t>
          </a:r>
          <a:br>
            <a:rPr lang="en-US" dirty="0"/>
          </a:br>
          <a:r>
            <a:rPr lang="en-US" dirty="0"/>
            <a:t>Testing many cases of user usages.</a:t>
          </a:r>
        </a:p>
      </dgm:t>
    </dgm:pt>
    <dgm:pt modelId="{96E47CA8-DC11-4A2E-97BD-8DA991F73C90}" type="parTrans" cxnId="{0B1C00BB-6B58-46F7-A0BC-DDFA100C8AC0}">
      <dgm:prSet/>
      <dgm:spPr/>
      <dgm:t>
        <a:bodyPr/>
        <a:lstStyle/>
        <a:p>
          <a:endParaRPr lang="en-US"/>
        </a:p>
      </dgm:t>
    </dgm:pt>
    <dgm:pt modelId="{3BD29562-10A2-4BB5-9735-5B0AD4C239C1}" type="sibTrans" cxnId="{0B1C00BB-6B58-46F7-A0BC-DDFA100C8AC0}">
      <dgm:prSet phldrT="02"/>
      <dgm:spPr/>
      <dgm:t>
        <a:bodyPr/>
        <a:lstStyle/>
        <a:p>
          <a:r>
            <a:rPr lang="en-US" dirty="0"/>
            <a:t>Frontend 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4"/>
      <dgm:spPr/>
    </dgm:pt>
    <dgm:pt modelId="{EC5A7F19-E381-44E5-B1DA-53F23D7EBD93}" type="pres">
      <dgm:prSet presAssocID="{97A2A027-F7E8-4C4A-BD06-B5CE826D52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4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F3E270CD-3BF2-4D9B-8E97-5C65AAB7A118}" type="pres">
      <dgm:prSet presAssocID="{2FCABEC2-9647-4B73-9741-24032BF9D6B9}" presName="compositeNode" presStyleCnt="0">
        <dgm:presLayoutVars>
          <dgm:bulletEnabled val="1"/>
        </dgm:presLayoutVars>
      </dgm:prSet>
      <dgm:spPr/>
    </dgm:pt>
    <dgm:pt modelId="{5AD143F7-0E54-4217-98D2-5827055C336F}" type="pres">
      <dgm:prSet presAssocID="{2FCABEC2-9647-4B73-9741-24032BF9D6B9}" presName="bgRect" presStyleLbl="alignNode1" presStyleIdx="1" presStyleCnt="4"/>
      <dgm:spPr/>
    </dgm:pt>
    <dgm:pt modelId="{620C4F87-F2EB-47AE-A233-A63B3450A883}" type="pres">
      <dgm:prSet presAssocID="{3BD29562-10A2-4BB5-9735-5B0AD4C239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70FBD1-5AC8-4235-A2D4-779E47DA5D26}" type="pres">
      <dgm:prSet presAssocID="{2FCABEC2-9647-4B73-9741-24032BF9D6B9}" presName="nodeRect" presStyleLbl="alignNode1" presStyleIdx="1" presStyleCnt="4">
        <dgm:presLayoutVars>
          <dgm:bulletEnabled val="1"/>
        </dgm:presLayoutVars>
      </dgm:prSet>
      <dgm:spPr/>
    </dgm:pt>
    <dgm:pt modelId="{F73B68AA-4A72-4CB6-BF79-92AA0CDDD19A}" type="pres">
      <dgm:prSet presAssocID="{3BD29562-10A2-4BB5-9735-5B0AD4C239C1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2" presStyleCnt="4"/>
      <dgm:spPr/>
    </dgm:pt>
    <dgm:pt modelId="{6D39A10C-4EE7-475B-B56F-3CD8E5E06848}" type="pres">
      <dgm:prSet presAssocID="{D6E25F1C-70B4-49F6-8D86-E926AF6F3DE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2" presStyleCnt="4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3" presStyleCnt="4"/>
      <dgm:spPr/>
    </dgm:pt>
    <dgm:pt modelId="{815FF600-CC35-427A-9817-491AEFD68B52}" type="pres">
      <dgm:prSet presAssocID="{653ACC7D-754C-4AE3-B056-56A7994E09C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A12229-CA45-4BE2-A366-9D35F4A0C87B}" type="presOf" srcId="{2FCABEC2-9647-4B73-9741-24032BF9D6B9}" destId="{5AD143F7-0E54-4217-98D2-5827055C336F}" srcOrd="0" destOrd="0" presId="urn:microsoft.com/office/officeart/2016/7/layout/LinearBlockProcessNumbered"/>
    <dgm:cxn modelId="{8A32D046-26B6-4FA9-A048-26F41354A3A6}" type="presOf" srcId="{3BD29562-10A2-4BB5-9735-5B0AD4C239C1}" destId="{620C4F87-F2EB-47AE-A233-A63B3450A883}" srcOrd="0" destOrd="0" presId="urn:microsoft.com/office/officeart/2016/7/layout/LinearBlockProcessNumbered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5FD00DB1-A0DC-40AC-AF66-AE28B8A6C8D6}" type="presOf" srcId="{2FCABEC2-9647-4B73-9741-24032BF9D6B9}" destId="{5270FBD1-5AC8-4235-A2D4-779E47DA5D26}" srcOrd="1" destOrd="0" presId="urn:microsoft.com/office/officeart/2016/7/layout/LinearBlockProcessNumbered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0B1C00BB-6B58-46F7-A0BC-DDFA100C8AC0}" srcId="{CAFAC3ED-DCB7-4821-83BB-21A222A3F0E3}" destId="{2FCABEC2-9647-4B73-9741-24032BF9D6B9}" srcOrd="1" destOrd="0" parTransId="{96E47CA8-DC11-4A2E-97BD-8DA991F73C90}" sibTransId="{3BD29562-10A2-4BB5-9735-5B0AD4C239C1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79B6FE3F-43AF-41DA-8BEA-85F4B9624267}" type="presParOf" srcId="{51492FF9-2025-4E6B-91C2-86D3ECD3D33F}" destId="{F3E270CD-3BF2-4D9B-8E97-5C65AAB7A118}" srcOrd="2" destOrd="0" presId="urn:microsoft.com/office/officeart/2016/7/layout/LinearBlockProcessNumbered"/>
    <dgm:cxn modelId="{A70F0956-0DEE-4D79-B6DF-85B922FB9161}" type="presParOf" srcId="{F3E270CD-3BF2-4D9B-8E97-5C65AAB7A118}" destId="{5AD143F7-0E54-4217-98D2-5827055C336F}" srcOrd="0" destOrd="0" presId="urn:microsoft.com/office/officeart/2016/7/layout/LinearBlockProcessNumbered"/>
    <dgm:cxn modelId="{0AE63B2A-7530-487D-AA0A-2D97B137EDAB}" type="presParOf" srcId="{F3E270CD-3BF2-4D9B-8E97-5C65AAB7A118}" destId="{620C4F87-F2EB-47AE-A233-A63B3450A883}" srcOrd="1" destOrd="0" presId="urn:microsoft.com/office/officeart/2016/7/layout/LinearBlockProcessNumbered"/>
    <dgm:cxn modelId="{76EF11EF-D9E9-44AB-B220-BD422755EFF8}" type="presParOf" srcId="{F3E270CD-3BF2-4D9B-8E97-5C65AAB7A118}" destId="{5270FBD1-5AC8-4235-A2D4-779E47DA5D26}" srcOrd="2" destOrd="0" presId="urn:microsoft.com/office/officeart/2016/7/layout/LinearBlockProcessNumbered"/>
    <dgm:cxn modelId="{37FAFDCC-EA7C-4ADF-BE04-E45ED4045010}" type="presParOf" srcId="{51492FF9-2025-4E6B-91C2-86D3ECD3D33F}" destId="{F73B68AA-4A72-4CB6-BF79-92AA0CDDD19A}" srcOrd="3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4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5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6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9388-60E4-44C7-A0C8-343E52D28249}">
      <dsp:nvSpPr>
        <dsp:cNvPr id="0" name=""/>
        <dsp:cNvSpPr/>
      </dsp:nvSpPr>
      <dsp:spPr>
        <a:xfrm>
          <a:off x="1000089" y="15172"/>
          <a:ext cx="671145" cy="6711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C725B-2E13-4810-82E2-87F45A245F5A}">
      <dsp:nvSpPr>
        <dsp:cNvPr id="0" name=""/>
        <dsp:cNvSpPr/>
      </dsp:nvSpPr>
      <dsp:spPr>
        <a:xfrm>
          <a:off x="1141029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04F29-F58A-41E4-B188-D5AECC4A8E3B}">
      <dsp:nvSpPr>
        <dsp:cNvPr id="0" name=""/>
        <dsp:cNvSpPr/>
      </dsp:nvSpPr>
      <dsp:spPr>
        <a:xfrm>
          <a:off x="1815051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Global Web-Application</a:t>
          </a:r>
        </a:p>
      </dsp:txBody>
      <dsp:txXfrm>
        <a:off x="1815051" y="15172"/>
        <a:ext cx="1581985" cy="671145"/>
      </dsp:txXfrm>
    </dsp:sp>
    <dsp:sp modelId="{EC5C60E0-D28E-41B0-BA3F-48FF7864A0AF}">
      <dsp:nvSpPr>
        <dsp:cNvPr id="0" name=""/>
        <dsp:cNvSpPr/>
      </dsp:nvSpPr>
      <dsp:spPr>
        <a:xfrm>
          <a:off x="3672685" y="15172"/>
          <a:ext cx="671145" cy="6711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6E3D8-DA5B-4C13-B571-54799DCAE0BE}">
      <dsp:nvSpPr>
        <dsp:cNvPr id="0" name=""/>
        <dsp:cNvSpPr/>
      </dsp:nvSpPr>
      <dsp:spPr>
        <a:xfrm>
          <a:off x="3813626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0B91-2C42-4FC3-BDB0-2821084E8A6F}">
      <dsp:nvSpPr>
        <dsp:cNvPr id="0" name=""/>
        <dsp:cNvSpPr/>
      </dsp:nvSpPr>
      <dsp:spPr>
        <a:xfrm>
          <a:off x="4487647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Used by chemistry researchers in the field of small fragment-based inhibitors.</a:t>
          </a:r>
        </a:p>
      </dsp:txBody>
      <dsp:txXfrm>
        <a:off x="4487647" y="15172"/>
        <a:ext cx="1581985" cy="671145"/>
      </dsp:txXfrm>
    </dsp:sp>
    <dsp:sp modelId="{CDE26F1F-2F8C-450A-B05D-B8ECE87B6EE4}">
      <dsp:nvSpPr>
        <dsp:cNvPr id="0" name=""/>
        <dsp:cNvSpPr/>
      </dsp:nvSpPr>
      <dsp:spPr>
        <a:xfrm>
          <a:off x="6345282" y="15172"/>
          <a:ext cx="671145" cy="6711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C2CBB-6CC4-47B5-A8B2-BACEB1523A4D}">
      <dsp:nvSpPr>
        <dsp:cNvPr id="0" name=""/>
        <dsp:cNvSpPr/>
      </dsp:nvSpPr>
      <dsp:spPr>
        <a:xfrm>
          <a:off x="6486222" y="156113"/>
          <a:ext cx="389264" cy="38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95555-FA35-420F-8852-7B2688C43444}">
      <dsp:nvSpPr>
        <dsp:cNvPr id="0" name=""/>
        <dsp:cNvSpPr/>
      </dsp:nvSpPr>
      <dsp:spPr>
        <a:xfrm>
          <a:off x="7160244" y="15172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Indented to optimize ligand databases.</a:t>
          </a:r>
        </a:p>
      </dsp:txBody>
      <dsp:txXfrm>
        <a:off x="7160244" y="15172"/>
        <a:ext cx="1581985" cy="671145"/>
      </dsp:txXfrm>
    </dsp:sp>
    <dsp:sp modelId="{DA66E4AF-71F4-4370-93C9-566533935988}">
      <dsp:nvSpPr>
        <dsp:cNvPr id="0" name=""/>
        <dsp:cNvSpPr/>
      </dsp:nvSpPr>
      <dsp:spPr>
        <a:xfrm>
          <a:off x="1000089" y="1212746"/>
          <a:ext cx="671145" cy="6711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90FD-D299-408D-8D48-4674EFA715DC}">
      <dsp:nvSpPr>
        <dsp:cNvPr id="0" name=""/>
        <dsp:cNvSpPr/>
      </dsp:nvSpPr>
      <dsp:spPr>
        <a:xfrm>
          <a:off x="1141029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0261E-BC02-4D8B-B733-65F489BAF2BD}">
      <dsp:nvSpPr>
        <dsp:cNvPr id="0" name=""/>
        <dsp:cNvSpPr/>
      </dsp:nvSpPr>
      <dsp:spPr>
        <a:xfrm>
          <a:off x="1815051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Aligning large ligand datasets.</a:t>
          </a:r>
        </a:p>
      </dsp:txBody>
      <dsp:txXfrm>
        <a:off x="1815051" y="1212746"/>
        <a:ext cx="1581985" cy="671145"/>
      </dsp:txXfrm>
    </dsp:sp>
    <dsp:sp modelId="{503F0CF3-CA90-4DB6-8FD4-CCCFF50E5729}">
      <dsp:nvSpPr>
        <dsp:cNvPr id="0" name=""/>
        <dsp:cNvSpPr/>
      </dsp:nvSpPr>
      <dsp:spPr>
        <a:xfrm>
          <a:off x="3672685" y="1212746"/>
          <a:ext cx="671145" cy="6711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115D2-B859-4A99-B20F-7A03FC2869D9}">
      <dsp:nvSpPr>
        <dsp:cNvPr id="0" name=""/>
        <dsp:cNvSpPr/>
      </dsp:nvSpPr>
      <dsp:spPr>
        <a:xfrm>
          <a:off x="3813626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A605-3A0C-4ACB-A076-9AA562583C42}">
      <dsp:nvSpPr>
        <dsp:cNvPr id="0" name=""/>
        <dsp:cNvSpPr/>
      </dsp:nvSpPr>
      <dsp:spPr>
        <a:xfrm>
          <a:off x="4487647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Extracting large volume of chemical descriptors.</a:t>
          </a:r>
        </a:p>
      </dsp:txBody>
      <dsp:txXfrm>
        <a:off x="4487647" y="1212746"/>
        <a:ext cx="1581985" cy="671145"/>
      </dsp:txXfrm>
    </dsp:sp>
    <dsp:sp modelId="{98C26F26-01AE-4440-96F0-8ABA67D7A55D}">
      <dsp:nvSpPr>
        <dsp:cNvPr id="0" name=""/>
        <dsp:cNvSpPr/>
      </dsp:nvSpPr>
      <dsp:spPr>
        <a:xfrm>
          <a:off x="6345282" y="1212746"/>
          <a:ext cx="671145" cy="6711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E8DB-E6EE-4813-BF37-254A0743AD9C}">
      <dsp:nvSpPr>
        <dsp:cNvPr id="0" name=""/>
        <dsp:cNvSpPr/>
      </dsp:nvSpPr>
      <dsp:spPr>
        <a:xfrm>
          <a:off x="6486222" y="1353686"/>
          <a:ext cx="389264" cy="38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1A58D-C30E-46CD-A356-E7A017E2CB70}">
      <dsp:nvSpPr>
        <dsp:cNvPr id="0" name=""/>
        <dsp:cNvSpPr/>
      </dsp:nvSpPr>
      <dsp:spPr>
        <a:xfrm>
          <a:off x="7160244" y="1212746"/>
          <a:ext cx="1581985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Predicts binding scores.</a:t>
          </a:r>
        </a:p>
      </dsp:txBody>
      <dsp:txXfrm>
        <a:off x="7160244" y="1212746"/>
        <a:ext cx="1581985" cy="671145"/>
      </dsp:txXfrm>
    </dsp:sp>
    <dsp:sp modelId="{FFAC3CA6-E870-487C-B37F-16EB39E4E18E}">
      <dsp:nvSpPr>
        <dsp:cNvPr id="0" name=""/>
        <dsp:cNvSpPr/>
      </dsp:nvSpPr>
      <dsp:spPr>
        <a:xfrm>
          <a:off x="1000089" y="2410320"/>
          <a:ext cx="671145" cy="6711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7D9ED-0FEB-4FFA-9C3B-9028427001B0}">
      <dsp:nvSpPr>
        <dsp:cNvPr id="0" name=""/>
        <dsp:cNvSpPr/>
      </dsp:nvSpPr>
      <dsp:spPr>
        <a:xfrm>
          <a:off x="1141029" y="2551260"/>
          <a:ext cx="389264" cy="3892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1E07-89ED-412D-8C9D-14118000AC96}">
      <dsp:nvSpPr>
        <dsp:cNvPr id="0" name=""/>
        <dsp:cNvSpPr/>
      </dsp:nvSpPr>
      <dsp:spPr>
        <a:xfrm>
          <a:off x="1758392" y="2410320"/>
          <a:ext cx="3112761" cy="6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Developed at Akabayov Research Laboratories (under the supervision of Dr. Barak Akabayov).</a:t>
          </a:r>
        </a:p>
      </dsp:txBody>
      <dsp:txXfrm>
        <a:off x="1758392" y="2410320"/>
        <a:ext cx="3112761" cy="67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463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188581" y="141730"/>
          <a:ext cx="342875" cy="34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720038" y="1463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Advanced, User Friendly &amp; Responsive UI</a:t>
          </a:r>
        </a:p>
      </dsp:txBody>
      <dsp:txXfrm>
        <a:off x="720038" y="1463"/>
        <a:ext cx="5663168" cy="623409"/>
      </dsp:txXfrm>
    </dsp:sp>
    <dsp:sp modelId="{0309A9CC-2A7F-4CF8-8076-A312CA59B565}">
      <dsp:nvSpPr>
        <dsp:cNvPr id="0" name=""/>
        <dsp:cNvSpPr/>
      </dsp:nvSpPr>
      <dsp:spPr>
        <a:xfrm>
          <a:off x="0" y="780725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188581" y="920992"/>
          <a:ext cx="342875" cy="34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720038" y="780725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Users &amp; Algorithm Runs Managements</a:t>
          </a:r>
        </a:p>
      </dsp:txBody>
      <dsp:txXfrm>
        <a:off x="720038" y="780725"/>
        <a:ext cx="5663168" cy="623409"/>
      </dsp:txXfrm>
    </dsp:sp>
    <dsp:sp modelId="{D6C84660-AFA7-487C-BDA8-57291CB63B0D}">
      <dsp:nvSpPr>
        <dsp:cNvPr id="0" name=""/>
        <dsp:cNvSpPr/>
      </dsp:nvSpPr>
      <dsp:spPr>
        <a:xfrm>
          <a:off x="0" y="1559987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5A2F-8330-47F0-B1C8-4BB2F492455C}">
      <dsp:nvSpPr>
        <dsp:cNvPr id="0" name=""/>
        <dsp:cNvSpPr/>
      </dsp:nvSpPr>
      <dsp:spPr>
        <a:xfrm>
          <a:off x="188581" y="1700254"/>
          <a:ext cx="342875" cy="342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8AF4-9C59-478C-A34D-D87EA6B63A4A}">
      <dsp:nvSpPr>
        <dsp:cNvPr id="0" name=""/>
        <dsp:cNvSpPr/>
      </dsp:nvSpPr>
      <dsp:spPr>
        <a:xfrm>
          <a:off x="720038" y="1559987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New Database To The System</a:t>
          </a:r>
        </a:p>
      </dsp:txBody>
      <dsp:txXfrm>
        <a:off x="720038" y="1559987"/>
        <a:ext cx="5663168" cy="623409"/>
      </dsp:txXfrm>
    </dsp:sp>
    <dsp:sp modelId="{CB63AE84-C724-4944-B78C-D3C61574F140}">
      <dsp:nvSpPr>
        <dsp:cNvPr id="0" name=""/>
        <dsp:cNvSpPr/>
      </dsp:nvSpPr>
      <dsp:spPr>
        <a:xfrm>
          <a:off x="0" y="2339249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CE92-683A-4ECA-9171-D05ED55D0766}">
      <dsp:nvSpPr>
        <dsp:cNvPr id="0" name=""/>
        <dsp:cNvSpPr/>
      </dsp:nvSpPr>
      <dsp:spPr>
        <a:xfrm>
          <a:off x="188581" y="2479516"/>
          <a:ext cx="342875" cy="342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441-A262-4C2E-A274-B2A2BA8704D7}">
      <dsp:nvSpPr>
        <dsp:cNvPr id="0" name=""/>
        <dsp:cNvSpPr/>
      </dsp:nvSpPr>
      <dsp:spPr>
        <a:xfrm>
          <a:off x="720038" y="2339249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The System Into Global &amp; Accessible System</a:t>
          </a:r>
        </a:p>
      </dsp:txBody>
      <dsp:txXfrm>
        <a:off x="720038" y="2339249"/>
        <a:ext cx="5663168" cy="623409"/>
      </dsp:txXfrm>
    </dsp:sp>
    <dsp:sp modelId="{3F6F87A1-DF0D-4E75-A6A5-DF40FA6F9930}">
      <dsp:nvSpPr>
        <dsp:cNvPr id="0" name=""/>
        <dsp:cNvSpPr/>
      </dsp:nvSpPr>
      <dsp:spPr>
        <a:xfrm>
          <a:off x="0" y="3118511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188581" y="3258779"/>
          <a:ext cx="342875" cy="342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720038" y="3118511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 Repairing, Improvements &amp; Optimizations.</a:t>
          </a:r>
        </a:p>
      </dsp:txBody>
      <dsp:txXfrm>
        <a:off x="720038" y="3118511"/>
        <a:ext cx="5663168" cy="623409"/>
      </dsp:txXfrm>
    </dsp:sp>
    <dsp:sp modelId="{820C2A1E-A81C-48CF-A3D6-7AA481786DF2}">
      <dsp:nvSpPr>
        <dsp:cNvPr id="0" name=""/>
        <dsp:cNvSpPr/>
      </dsp:nvSpPr>
      <dsp:spPr>
        <a:xfrm>
          <a:off x="0" y="3897774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188581" y="4038041"/>
          <a:ext cx="342875" cy="342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720038" y="3897774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Tested &amp; Easy To Maintain/Add-on Web-Application.</a:t>
          </a:r>
        </a:p>
      </dsp:txBody>
      <dsp:txXfrm>
        <a:off x="720038" y="3897774"/>
        <a:ext cx="5663168" cy="62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User-friendly, Quick, Responsive user interface.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FA96-8B25-4DA8-B162-42251FE6B0A1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beginning of the project:</a:t>
          </a:r>
          <a:br>
            <a:rPr lang="en-US" sz="2000" kern="1200" dirty="0"/>
          </a:br>
          <a:r>
            <a:rPr lang="en-US" sz="2000" kern="1200" dirty="0"/>
            <a:t>MolOptimizer was a simple application that can be ran only locally from the labs’ computers.</a:t>
          </a:r>
        </a:p>
      </dsp:txBody>
      <dsp:txXfrm>
        <a:off x="40814" y="40814"/>
        <a:ext cx="6840693" cy="1311859"/>
      </dsp:txXfrm>
    </dsp:sp>
    <dsp:sp modelId="{18376099-307A-4039-B2C7-B5BACE6BB6D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end of the project:</a:t>
          </a:r>
          <a:br>
            <a:rPr lang="en-US" sz="2000" kern="1200" dirty="0"/>
          </a:br>
          <a:r>
            <a:rPr lang="en-US" sz="2000" kern="1200" dirty="0"/>
            <a:t>MolOptimizer has become an upgraded </a:t>
          </a:r>
          <a:br>
            <a:rPr lang="en-US" sz="2000" kern="1200" dirty="0"/>
          </a:br>
          <a:r>
            <a:rPr lang="en-US" sz="2000" kern="1200" dirty="0"/>
            <a:t>web-application that can be run from anywhere and from any PC.</a:t>
          </a:r>
        </a:p>
      </dsp:txBody>
      <dsp:txXfrm>
        <a:off x="1502161" y="1743964"/>
        <a:ext cx="5832228" cy="1311859"/>
      </dsp:txXfrm>
    </dsp:sp>
    <dsp:sp modelId="{A2E5D636-B4AE-4A3E-BC83-AEF67E3872B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E0523-4D26-4880-8C04-EC007FBCED66}">
      <dsp:nvSpPr>
        <dsp:cNvPr id="0" name=""/>
        <dsp:cNvSpPr/>
      </dsp:nvSpPr>
      <dsp:spPr>
        <a:xfrm>
          <a:off x="277195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1485F-A90E-4024-8D40-129B935A8121}">
      <dsp:nvSpPr>
        <dsp:cNvPr id="0" name=""/>
        <dsp:cNvSpPr/>
      </dsp:nvSpPr>
      <dsp:spPr>
        <a:xfrm>
          <a:off x="461379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E926F-8B49-490C-A9B8-B547B4DB2713}">
      <dsp:nvSpPr>
        <dsp:cNvPr id="0" name=""/>
        <dsp:cNvSpPr/>
      </dsp:nvSpPr>
      <dsp:spPr>
        <a:xfrm>
          <a:off x="920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Re-write big part of MolOpt algorithms.</a:t>
          </a:r>
        </a:p>
      </dsp:txBody>
      <dsp:txXfrm>
        <a:off x="920" y="1831678"/>
        <a:ext cx="1416796" cy="566718"/>
      </dsp:txXfrm>
    </dsp:sp>
    <dsp:sp modelId="{2E630F7B-655C-4CE7-810D-AC8B47F1F122}">
      <dsp:nvSpPr>
        <dsp:cNvPr id="0" name=""/>
        <dsp:cNvSpPr/>
      </dsp:nvSpPr>
      <dsp:spPr>
        <a:xfrm>
          <a:off x="1941931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669BA-5934-47F6-AE36-1BD4091D9950}">
      <dsp:nvSpPr>
        <dsp:cNvPr id="0" name=""/>
        <dsp:cNvSpPr/>
      </dsp:nvSpPr>
      <dsp:spPr>
        <a:xfrm>
          <a:off x="2126115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D4CA-835A-48F9-ABB1-3DD54D2E2FC0}">
      <dsp:nvSpPr>
        <dsp:cNvPr id="0" name=""/>
        <dsp:cNvSpPr/>
      </dsp:nvSpPr>
      <dsp:spPr>
        <a:xfrm>
          <a:off x="1665656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Supporting all the features of the old version of MolOpt.</a:t>
          </a:r>
          <a:endParaRPr lang="en-US" sz="1100" kern="1200" dirty="0"/>
        </a:p>
      </dsp:txBody>
      <dsp:txXfrm>
        <a:off x="1665656" y="1831678"/>
        <a:ext cx="1416796" cy="566718"/>
      </dsp:txXfrm>
    </dsp:sp>
    <dsp:sp modelId="{F20BC626-E485-4D7F-AA84-02707F6CBE48}">
      <dsp:nvSpPr>
        <dsp:cNvPr id="0" name=""/>
        <dsp:cNvSpPr/>
      </dsp:nvSpPr>
      <dsp:spPr>
        <a:xfrm>
          <a:off x="3606668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3790851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3330392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“Auto-Process”.</a:t>
          </a:r>
        </a:p>
      </dsp:txBody>
      <dsp:txXfrm>
        <a:off x="3330392" y="1831678"/>
        <a:ext cx="1416796" cy="566718"/>
      </dsp:txXfrm>
    </dsp:sp>
    <dsp:sp modelId="{06EE88CF-570B-43C8-917B-D6077839E6E7}">
      <dsp:nvSpPr>
        <dsp:cNvPr id="0" name=""/>
        <dsp:cNvSpPr/>
      </dsp:nvSpPr>
      <dsp:spPr>
        <a:xfrm>
          <a:off x="5271404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5455588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995129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995129" y="1831678"/>
        <a:ext cx="1416796" cy="566718"/>
      </dsp:txXfrm>
    </dsp:sp>
    <dsp:sp modelId="{05AA9362-9B4D-4BE1-B0DC-4999A5657CD8}">
      <dsp:nvSpPr>
        <dsp:cNvPr id="0" name=""/>
        <dsp:cNvSpPr/>
      </dsp:nvSpPr>
      <dsp:spPr>
        <a:xfrm>
          <a:off x="6936140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7120324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659865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659865" y="1831678"/>
        <a:ext cx="1416796" cy="566718"/>
      </dsp:txXfrm>
    </dsp:sp>
    <dsp:sp modelId="{F0891285-D64B-4F9E-AD97-F1C26445C9DA}">
      <dsp:nvSpPr>
        <dsp:cNvPr id="0" name=""/>
        <dsp:cNvSpPr/>
      </dsp:nvSpPr>
      <dsp:spPr>
        <a:xfrm>
          <a:off x="8600877" y="698240"/>
          <a:ext cx="864246" cy="864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785060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324601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algorithms code.</a:t>
          </a:r>
        </a:p>
      </dsp:txBody>
      <dsp:txXfrm>
        <a:off x="8324601" y="1831678"/>
        <a:ext cx="1416796" cy="566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Django tests system.</a:t>
          </a:r>
          <a:br>
            <a:rPr lang="en-US" sz="1400" kern="1200" dirty="0"/>
          </a:br>
          <a:r>
            <a:rPr lang="en-US" sz="1400" kern="1200" dirty="0"/>
            <a:t>Testing the APIs in the application. </a:t>
          </a:r>
        </a:p>
      </dsp:txBody>
      <dsp:txXfrm>
        <a:off x="190" y="1272603"/>
        <a:ext cx="2297626" cy="1654291"/>
      </dsp:txXfrm>
    </dsp:sp>
    <dsp:sp modelId="{EC5A7F19-E381-44E5-B1DA-53F23D7EBD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Tests</a:t>
          </a:r>
        </a:p>
      </dsp:txBody>
      <dsp:txXfrm>
        <a:off x="190" y="169742"/>
        <a:ext cx="2297626" cy="1102860"/>
      </dsp:txXfrm>
    </dsp:sp>
    <dsp:sp modelId="{5AD143F7-0E54-4217-98D2-5827055C33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Cypress package.</a:t>
          </a:r>
          <a:br>
            <a:rPr lang="en-US" sz="1400" kern="1200" dirty="0"/>
          </a:br>
          <a:r>
            <a:rPr lang="en-US" sz="1400" kern="1200" dirty="0"/>
            <a:t>Testing many cases of user usages.</a:t>
          </a:r>
        </a:p>
      </dsp:txBody>
      <dsp:txXfrm>
        <a:off x="2481627" y="1272603"/>
        <a:ext cx="2297626" cy="1654291"/>
      </dsp:txXfrm>
    </dsp:sp>
    <dsp:sp modelId="{620C4F87-F2EB-47AE-A233-A63B3450A883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 Tests</a:t>
          </a:r>
        </a:p>
      </dsp:txBody>
      <dsp:txXfrm>
        <a:off x="2481627" y="169742"/>
        <a:ext cx="2297626" cy="1102860"/>
      </dsp:txXfrm>
    </dsp:sp>
    <dsp:sp modelId="{1FA53A41-EACC-4BB3-AD4D-D0E9328813A6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projects followed by many documentations and tests that will allow the client to always keep the application fully functional.</a:t>
          </a:r>
        </a:p>
      </dsp:txBody>
      <dsp:txXfrm>
        <a:off x="4963064" y="1272603"/>
        <a:ext cx="2297626" cy="1654291"/>
      </dsp:txXfrm>
    </dsp:sp>
    <dsp:sp modelId="{6D39A10C-4EE7-475B-B56F-3CD8E5E06848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</a:t>
          </a:r>
        </a:p>
      </dsp:txBody>
      <dsp:txXfrm>
        <a:off x="4963064" y="169742"/>
        <a:ext cx="2297626" cy="1102860"/>
      </dsp:txXfrm>
    </dsp:sp>
    <dsp:sp modelId="{BBAB34F9-E84D-441B-A16E-FAE94439C0D5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written in generic and easy to read way that will allow to add future features easily.</a:t>
          </a:r>
        </a:p>
      </dsp:txBody>
      <dsp:txXfrm>
        <a:off x="7444501" y="1272603"/>
        <a:ext cx="2297626" cy="1654291"/>
      </dsp:txXfrm>
    </dsp:sp>
    <dsp:sp modelId="{815FF600-CC35-427A-9817-491AEFD68B52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</a:t>
          </a:r>
          <a:br>
            <a:rPr lang="en-US" sz="2600" kern="1200" dirty="0"/>
          </a:br>
          <a:r>
            <a:rPr lang="en-US" sz="2600" kern="1200" dirty="0"/>
            <a:t>Add-on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  <a:p>
            <a:endParaRPr lang="en-US" dirty="0"/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field of small fragment-based inhibitors and is intended to be helpful in optimization of ligand databases.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In other words, MolOpt helps researchers to enhance their analysis, understanding and optimization of ligands.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-apple-system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-apple-system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frontend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React JS and Material UI.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them for 2 main reasons: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React JS has the advantage to be connected easily to any backend code (based on previous experience we knew to use it for our purposes).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found Material UI (MUI) to be the best package for a great looking and a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user-friendly user-interface.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backend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python (Django).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 main reason we use it was because the previous version of MolOpt was written in Python.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Therefore, we found it right to keep using Python in the current version of MolOpt.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 / 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u="sng" dirty="0"/>
              <a:t>Supporting all the features of the old version of MolOpt:</a:t>
            </a:r>
            <a:r>
              <a:rPr lang="en-US" dirty="0"/>
              <a:t> Alignment, Feature Extraction &amp; Machine Learning Algorithms.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</a:t>
            </a:r>
            <a:r>
              <a:rPr lang="en-US" sz="6000" dirty="0" err="1"/>
              <a:t>Piro</a:t>
            </a:r>
            <a:r>
              <a:rPr lang="en-US" sz="6000" dirty="0"/>
              <a:t>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6" name="Picture 4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75A0D583-444E-B326-3F05-28B44AFF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29" y="6250730"/>
            <a:ext cx="1824017" cy="5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7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Repairing, </a:t>
            </a:r>
            <a:br>
              <a:rPr lang="en-US" b="1" u="sng" dirty="0"/>
            </a:br>
            <a:r>
              <a:rPr lang="en-US" b="1" u="sng" dirty="0"/>
              <a:t>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82098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7483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Time-codes for project demo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Regular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00:00 – 03:15: Creating a new user + login with that user + web overview + alignment example with results + user profile + logout.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Admin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03:30 – 04:20: User Management (+ dynamic paging tables view).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04:25 – 04:35: Statistics.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04:35 – 06:40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: Algorithm Runs.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06:40 – 08:15: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Runs Results.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08:20 – 09:20: Tests.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8532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small fragment-based inhibitors?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053"/>
            <a:ext cx="10018713" cy="4644189"/>
          </a:xfrm>
        </p:spPr>
        <p:txBody>
          <a:bodyPr anchor="ctr"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mall fragment-based inhibitors refers to a specific class of molecules.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mall fragment-based inhibitors are small molecules designed to bind to specific protein or enzymes (other types of molecules) by occup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ying a small region on their surface.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are advantageous due to their smaller size and ability to target less accessible protein surfaces.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These type of molecules are offering a starting point for drug discovery and can be optimized for better binding properties (that is where MolOpt comes in).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play a significant role in developing therapeutics for various diseases.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90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ligand / ligand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926"/>
            <a:ext cx="10018713" cy="4451685"/>
          </a:xfrm>
        </p:spPr>
        <p:txBody>
          <a:bodyPr anchor="ctr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F2328"/>
                </a:solidFill>
                <a:latin typeface="-apple-system"/>
              </a:rPr>
              <a:t>Ligand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A Ligand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is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molecule that binds to another molecule, often a protein.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(This is the type of molecules that belongs the fragment based-inhibitors).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F2328"/>
                </a:solidFill>
                <a:latin typeface="-apple-system"/>
              </a:rPr>
              <a:t>Ligand databases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1F2328"/>
                </a:solidFill>
                <a:latin typeface="-apple-system"/>
              </a:rPr>
              <a:t>Ligand databases are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collections of information about these molecules and their interactions with target molecules.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provide data on the structure, properties, activities of ligands and their interactions with specific targets.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Researchers use these databases to study ligand-target interactions and aid in drug discovery and optimization.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000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What is MolOptimizer (MolOpt)?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A36DFB-7E17-E110-D403-E38EDE970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2007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Project’s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Our motivation was to create the most user-friendly, easy to use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web-application that will allow users from all over the globe to use the MolOptimizer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hope that this web-application will help anyone who use it, to achieve the best results he can get in the field of small fragment-based inhibitors.</a:t>
            </a:r>
          </a:p>
        </p:txBody>
      </p:sp>
    </p:spTree>
    <p:extLst>
      <p:ext uri="{BB962C8B-B14F-4D97-AF65-F5344CB8AC3E}">
        <p14:creationId xmlns:p14="http://schemas.microsoft.com/office/powerpoint/2010/main" val="41747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43" y="1072609"/>
            <a:ext cx="303962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 Main Requirements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83786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dirty="0"/>
              <a:t>Project’s Technical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1F9CC-581F-CC09-C390-F79F6B6CC3D2}"/>
              </a:ext>
            </a:extLst>
          </p:cNvPr>
          <p:cNvSpPr txBox="1"/>
          <p:nvPr/>
        </p:nvSpPr>
        <p:spPr>
          <a:xfrm>
            <a:off x="1484311" y="2666999"/>
            <a:ext cx="281238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u="sng" dirty="0"/>
              <a:t>Frontend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React JS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Material UI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b="1" u="sng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u="sng" dirty="0"/>
              <a:t>Backend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dirty="0"/>
              <a:t>Python (Django)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A1168B92-270F-4F80-9833-FE1A26FCE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 descr="Icon&#10;&#10;Description automatically generated">
            <a:extLst>
              <a:ext uri="{FF2B5EF4-FFF2-40B4-BE49-F238E27FC236}">
                <a16:creationId xmlns:a16="http://schemas.microsoft.com/office/drawing/2014/main" id="{C0C29530-1D74-004B-052B-6E513679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8284" y="1010899"/>
            <a:ext cx="2191924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Icon&#10;&#10;Description automatically generated">
            <a:extLst>
              <a:ext uri="{FF2B5EF4-FFF2-40B4-BE49-F238E27FC236}">
                <a16:creationId xmlns:a16="http://schemas.microsoft.com/office/drawing/2014/main" id="{F18D25BF-759F-260C-B871-6DBC9284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9640" y="1010899"/>
            <a:ext cx="2462836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57D85D3B-A537-0CDF-4789-C652C748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637" y="3366549"/>
            <a:ext cx="2191924" cy="21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DE0912E-BEA2-4A03-A0A9-D2AF42F3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7128" y="3484655"/>
            <a:ext cx="3047863" cy="19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17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0845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Converting The Application Into </a:t>
            </a:r>
            <a:br>
              <a:rPr lang="en-US" b="1" u="sng" dirty="0"/>
            </a:br>
            <a:r>
              <a:rPr lang="en-US" b="1" u="sng" dirty="0"/>
              <a:t>Global &amp; Accessible Web-Application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4327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11379</TotalTime>
  <Words>1015</Words>
  <Application>Microsoft Office PowerPoint</Application>
  <PresentationFormat>Widescreen</PresentationFormat>
  <Paragraphs>138</Paragraphs>
  <Slides>15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Söhne</vt:lpstr>
      <vt:lpstr>Parallax</vt:lpstr>
      <vt:lpstr>Mol-Optimizer Full Project Presentation</vt:lpstr>
      <vt:lpstr>What is MolOptimizer (MolOpt)?</vt:lpstr>
      <vt:lpstr>Project’s Motivation</vt:lpstr>
      <vt:lpstr>Project’s Main Requirements &amp; Achievements</vt:lpstr>
      <vt:lpstr>Project’s Technical Information</vt:lpstr>
      <vt:lpstr>User Interface</vt:lpstr>
      <vt:lpstr>User Management &amp; Runs Management</vt:lpstr>
      <vt:lpstr>System’s Database</vt:lpstr>
      <vt:lpstr>Converting The Application Into  Global &amp; Accessible Web-Application</vt:lpstr>
      <vt:lpstr>Algorithms Repairing,  Improvements &amp; Optimizations</vt:lpstr>
      <vt:lpstr>System’s Tests/Maintenance/Add-ons</vt:lpstr>
      <vt:lpstr>Time-codes for project demo presentation</vt:lpstr>
      <vt:lpstr>What is small fragment-based inhibitors?</vt:lpstr>
      <vt:lpstr>What is ligand / ligand databases?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52</cp:revision>
  <dcterms:created xsi:type="dcterms:W3CDTF">2023-01-05T14:03:18Z</dcterms:created>
  <dcterms:modified xsi:type="dcterms:W3CDTF">2023-06-14T16:56:47Z</dcterms:modified>
</cp:coreProperties>
</file>