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79" r:id="rId2"/>
    <p:sldId id="270" r:id="rId3"/>
    <p:sldId id="274" r:id="rId4"/>
    <p:sldId id="262" r:id="rId5"/>
    <p:sldId id="281" r:id="rId6"/>
    <p:sldId id="275" r:id="rId7"/>
    <p:sldId id="263" r:id="rId8"/>
    <p:sldId id="264" r:id="rId9"/>
    <p:sldId id="271" r:id="rId10"/>
    <p:sldId id="272" r:id="rId11"/>
    <p:sldId id="273" r:id="rId12"/>
    <p:sldId id="276" r:id="rId13"/>
    <p:sldId id="277" r:id="rId14"/>
    <p:sldId id="27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78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9E362-EC22-4B2E-B756-97B14D8888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F7E309-F4E8-4A5A-8555-23C8DB6AFFFF}">
      <dgm:prSet/>
      <dgm:spPr/>
      <dgm:t>
        <a:bodyPr/>
        <a:lstStyle/>
        <a:p>
          <a:r>
            <a:rPr lang="en-US" dirty="0"/>
            <a:t>Global Web-Application</a:t>
          </a:r>
        </a:p>
      </dgm:t>
    </dgm:pt>
    <dgm:pt modelId="{919024DD-E34F-47A0-A525-FF596053E3D4}" type="parTrans" cxnId="{4DF73EC4-E10D-4C0C-B29C-6585D68568B8}">
      <dgm:prSet/>
      <dgm:spPr/>
      <dgm:t>
        <a:bodyPr/>
        <a:lstStyle/>
        <a:p>
          <a:endParaRPr lang="en-US"/>
        </a:p>
      </dgm:t>
    </dgm:pt>
    <dgm:pt modelId="{C06BA4C5-413F-448E-B262-206A4ED00317}" type="sibTrans" cxnId="{4DF73EC4-E10D-4C0C-B29C-6585D68568B8}">
      <dgm:prSet/>
      <dgm:spPr/>
      <dgm:t>
        <a:bodyPr/>
        <a:lstStyle/>
        <a:p>
          <a:endParaRPr lang="en-US"/>
        </a:p>
      </dgm:t>
    </dgm:pt>
    <dgm:pt modelId="{C43CFE76-CF8B-40DB-9850-9485A2C2E9BC}">
      <dgm:prSet/>
      <dgm:spPr/>
      <dgm:t>
        <a:bodyPr/>
        <a:lstStyle/>
        <a:p>
          <a:r>
            <a:rPr lang="en-US" dirty="0"/>
            <a:t>Used by chemistry researchers in the field of small fragment-based inhibitors.</a:t>
          </a:r>
        </a:p>
      </dgm:t>
    </dgm:pt>
    <dgm:pt modelId="{B764FEA2-159C-45D8-9358-340B7A5CE3EC}" type="parTrans" cxnId="{536F6F7A-990C-46F1-A09C-62A7FCF7427A}">
      <dgm:prSet/>
      <dgm:spPr/>
      <dgm:t>
        <a:bodyPr/>
        <a:lstStyle/>
        <a:p>
          <a:endParaRPr lang="en-US"/>
        </a:p>
      </dgm:t>
    </dgm:pt>
    <dgm:pt modelId="{03BE47B7-9464-4D10-9F34-8712E9F2EAA8}" type="sibTrans" cxnId="{536F6F7A-990C-46F1-A09C-62A7FCF7427A}">
      <dgm:prSet/>
      <dgm:spPr/>
      <dgm:t>
        <a:bodyPr/>
        <a:lstStyle/>
        <a:p>
          <a:endParaRPr lang="en-US"/>
        </a:p>
      </dgm:t>
    </dgm:pt>
    <dgm:pt modelId="{0BAB0BA3-AC2F-4130-B29C-7388BEBF16A2}">
      <dgm:prSet/>
      <dgm:spPr/>
      <dgm:t>
        <a:bodyPr/>
        <a:lstStyle/>
        <a:p>
          <a:r>
            <a:rPr lang="en-US" dirty="0"/>
            <a:t>Indented to optimize ligand databases.</a:t>
          </a:r>
        </a:p>
      </dgm:t>
    </dgm:pt>
    <dgm:pt modelId="{9F9A1F0A-6975-4418-A143-A77896F107F9}" type="parTrans" cxnId="{AEC4E938-E797-45E8-AFE9-4135C5429176}">
      <dgm:prSet/>
      <dgm:spPr/>
      <dgm:t>
        <a:bodyPr/>
        <a:lstStyle/>
        <a:p>
          <a:endParaRPr lang="en-US"/>
        </a:p>
      </dgm:t>
    </dgm:pt>
    <dgm:pt modelId="{DF0884BF-3177-4BE2-ACA6-4CC5310570B2}" type="sibTrans" cxnId="{AEC4E938-E797-45E8-AFE9-4135C5429176}">
      <dgm:prSet/>
      <dgm:spPr/>
      <dgm:t>
        <a:bodyPr/>
        <a:lstStyle/>
        <a:p>
          <a:endParaRPr lang="en-US"/>
        </a:p>
      </dgm:t>
    </dgm:pt>
    <dgm:pt modelId="{C34E8A5C-FB59-4333-9130-EC45F1707E85}">
      <dgm:prSet/>
      <dgm:spPr/>
      <dgm:t>
        <a:bodyPr/>
        <a:lstStyle/>
        <a:p>
          <a:r>
            <a:rPr lang="en-US"/>
            <a:t>Aligning large ligand datasets.</a:t>
          </a:r>
        </a:p>
      </dgm:t>
    </dgm:pt>
    <dgm:pt modelId="{21AFD060-9399-4758-900F-D1DC263D87B6}" type="parTrans" cxnId="{F28D98D4-90D9-4F4A-B1B3-8CE377678518}">
      <dgm:prSet/>
      <dgm:spPr/>
      <dgm:t>
        <a:bodyPr/>
        <a:lstStyle/>
        <a:p>
          <a:endParaRPr lang="en-US"/>
        </a:p>
      </dgm:t>
    </dgm:pt>
    <dgm:pt modelId="{9C39E979-39E7-4A20-80A9-D957044A7BE0}" type="sibTrans" cxnId="{F28D98D4-90D9-4F4A-B1B3-8CE377678518}">
      <dgm:prSet/>
      <dgm:spPr/>
      <dgm:t>
        <a:bodyPr/>
        <a:lstStyle/>
        <a:p>
          <a:endParaRPr lang="en-US"/>
        </a:p>
      </dgm:t>
    </dgm:pt>
    <dgm:pt modelId="{9A26BB1F-F048-4D8B-9E3C-B3097C955E26}">
      <dgm:prSet/>
      <dgm:spPr/>
      <dgm:t>
        <a:bodyPr/>
        <a:lstStyle/>
        <a:p>
          <a:r>
            <a:rPr lang="en-US"/>
            <a:t>Extracting large volume of chemical descriptors.</a:t>
          </a:r>
        </a:p>
      </dgm:t>
    </dgm:pt>
    <dgm:pt modelId="{52C59BE4-18E6-45E5-943A-58D885987F3F}" type="parTrans" cxnId="{82558414-443E-44E4-807A-1395492C531A}">
      <dgm:prSet/>
      <dgm:spPr/>
      <dgm:t>
        <a:bodyPr/>
        <a:lstStyle/>
        <a:p>
          <a:endParaRPr lang="en-US"/>
        </a:p>
      </dgm:t>
    </dgm:pt>
    <dgm:pt modelId="{EAA1D473-EA9F-4A5C-BD76-3CBAE8546039}" type="sibTrans" cxnId="{82558414-443E-44E4-807A-1395492C531A}">
      <dgm:prSet/>
      <dgm:spPr/>
      <dgm:t>
        <a:bodyPr/>
        <a:lstStyle/>
        <a:p>
          <a:endParaRPr lang="en-US"/>
        </a:p>
      </dgm:t>
    </dgm:pt>
    <dgm:pt modelId="{D46D85B6-5F42-401D-83DA-5C9477E00750}">
      <dgm:prSet/>
      <dgm:spPr/>
      <dgm:t>
        <a:bodyPr/>
        <a:lstStyle/>
        <a:p>
          <a:r>
            <a:rPr lang="en-US"/>
            <a:t>Predicts binding scores.</a:t>
          </a:r>
        </a:p>
      </dgm:t>
    </dgm:pt>
    <dgm:pt modelId="{CC63BC4C-141A-461B-96FF-88950495DE2E}" type="parTrans" cxnId="{9258C373-D129-4095-9DC6-6624DDC00619}">
      <dgm:prSet/>
      <dgm:spPr/>
      <dgm:t>
        <a:bodyPr/>
        <a:lstStyle/>
        <a:p>
          <a:endParaRPr lang="en-US"/>
        </a:p>
      </dgm:t>
    </dgm:pt>
    <dgm:pt modelId="{9ADC1187-F209-49C3-95E1-ECD6A0EB2E28}" type="sibTrans" cxnId="{9258C373-D129-4095-9DC6-6624DDC00619}">
      <dgm:prSet/>
      <dgm:spPr/>
      <dgm:t>
        <a:bodyPr/>
        <a:lstStyle/>
        <a:p>
          <a:endParaRPr lang="en-US"/>
        </a:p>
      </dgm:t>
    </dgm:pt>
    <dgm:pt modelId="{2F210470-0DA4-4B95-BE66-4B9737A09EC3}">
      <dgm:prSet/>
      <dgm:spPr/>
      <dgm:t>
        <a:bodyPr/>
        <a:lstStyle/>
        <a:p>
          <a:r>
            <a:rPr lang="en-US" dirty="0"/>
            <a:t>Developed at Akabayov Research Laboratories (under the supervision of Dr. Barak Akabayov).</a:t>
          </a:r>
        </a:p>
      </dgm:t>
    </dgm:pt>
    <dgm:pt modelId="{70C16CB9-9F2D-45E6-AF11-644DAF5020B1}" type="parTrans" cxnId="{8B2C1ECC-F243-4C00-B764-C365B1914FCF}">
      <dgm:prSet/>
      <dgm:spPr/>
      <dgm:t>
        <a:bodyPr/>
        <a:lstStyle/>
        <a:p>
          <a:endParaRPr lang="en-US"/>
        </a:p>
      </dgm:t>
    </dgm:pt>
    <dgm:pt modelId="{DDE07BE2-31DB-4F4C-8F97-3DA6845FE952}" type="sibTrans" cxnId="{8B2C1ECC-F243-4C00-B764-C365B1914FCF}">
      <dgm:prSet/>
      <dgm:spPr/>
      <dgm:t>
        <a:bodyPr/>
        <a:lstStyle/>
        <a:p>
          <a:endParaRPr lang="en-US"/>
        </a:p>
      </dgm:t>
    </dgm:pt>
    <dgm:pt modelId="{04DB1CAF-46D0-4A65-A4F5-887CC1E2F935}" type="pres">
      <dgm:prSet presAssocID="{3059E362-EC22-4B2E-B756-97B14D8888B1}" presName="root" presStyleCnt="0">
        <dgm:presLayoutVars>
          <dgm:dir/>
          <dgm:resizeHandles val="exact"/>
        </dgm:presLayoutVars>
      </dgm:prSet>
      <dgm:spPr/>
    </dgm:pt>
    <dgm:pt modelId="{19B79DBE-B4ED-4E57-9093-5001C028375E}" type="pres">
      <dgm:prSet presAssocID="{3059E362-EC22-4B2E-B756-97B14D8888B1}" presName="container" presStyleCnt="0">
        <dgm:presLayoutVars>
          <dgm:dir/>
          <dgm:resizeHandles val="exact"/>
        </dgm:presLayoutVars>
      </dgm:prSet>
      <dgm:spPr/>
    </dgm:pt>
    <dgm:pt modelId="{6D8B0600-BCB7-42C1-A2D6-F424BFF18DBF}" type="pres">
      <dgm:prSet presAssocID="{93F7E309-F4E8-4A5A-8555-23C8DB6AFFFF}" presName="compNode" presStyleCnt="0"/>
      <dgm:spPr/>
    </dgm:pt>
    <dgm:pt modelId="{30789388-60E4-44C7-A0C8-343E52D28249}" type="pres">
      <dgm:prSet presAssocID="{93F7E309-F4E8-4A5A-8555-23C8DB6AFFFF}" presName="iconBgRect" presStyleLbl="bgShp" presStyleIdx="0" presStyleCnt="7"/>
      <dgm:spPr/>
    </dgm:pt>
    <dgm:pt modelId="{B23C725B-2E13-4810-82E2-87F45A245F5A}" type="pres">
      <dgm:prSet presAssocID="{93F7E309-F4E8-4A5A-8555-23C8DB6AFFF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00BF46E-618D-43AC-9993-5F0683625866}" type="pres">
      <dgm:prSet presAssocID="{93F7E309-F4E8-4A5A-8555-23C8DB6AFFFF}" presName="spaceRect" presStyleCnt="0"/>
      <dgm:spPr/>
    </dgm:pt>
    <dgm:pt modelId="{92A04F29-F58A-41E4-B188-D5AECC4A8E3B}" type="pres">
      <dgm:prSet presAssocID="{93F7E309-F4E8-4A5A-8555-23C8DB6AFFFF}" presName="textRect" presStyleLbl="revTx" presStyleIdx="0" presStyleCnt="7">
        <dgm:presLayoutVars>
          <dgm:chMax val="1"/>
          <dgm:chPref val="1"/>
        </dgm:presLayoutVars>
      </dgm:prSet>
      <dgm:spPr/>
    </dgm:pt>
    <dgm:pt modelId="{87303FA5-93BC-4874-B260-EC74EE42505B}" type="pres">
      <dgm:prSet presAssocID="{C06BA4C5-413F-448E-B262-206A4ED00317}" presName="sibTrans" presStyleLbl="sibTrans2D1" presStyleIdx="0" presStyleCnt="0"/>
      <dgm:spPr/>
    </dgm:pt>
    <dgm:pt modelId="{26133121-7A69-4B22-AA3B-E9D7857416ED}" type="pres">
      <dgm:prSet presAssocID="{C43CFE76-CF8B-40DB-9850-9485A2C2E9BC}" presName="compNode" presStyleCnt="0"/>
      <dgm:spPr/>
    </dgm:pt>
    <dgm:pt modelId="{EC5C60E0-D28E-41B0-BA3F-48FF7864A0AF}" type="pres">
      <dgm:prSet presAssocID="{C43CFE76-CF8B-40DB-9850-9485A2C2E9BC}" presName="iconBgRect" presStyleLbl="bgShp" presStyleIdx="1" presStyleCnt="7"/>
      <dgm:spPr/>
    </dgm:pt>
    <dgm:pt modelId="{4116E3D8-DA5B-4C13-B571-54799DCAE0BE}" type="pres">
      <dgm:prSet presAssocID="{C43CFE76-CF8B-40DB-9850-9485A2C2E9B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3C131C3-1496-4D79-9DF9-E913C17DFBCC}" type="pres">
      <dgm:prSet presAssocID="{C43CFE76-CF8B-40DB-9850-9485A2C2E9BC}" presName="spaceRect" presStyleCnt="0"/>
      <dgm:spPr/>
    </dgm:pt>
    <dgm:pt modelId="{453B0B91-2C42-4FC3-BDB0-2821084E8A6F}" type="pres">
      <dgm:prSet presAssocID="{C43CFE76-CF8B-40DB-9850-9485A2C2E9BC}" presName="textRect" presStyleLbl="revTx" presStyleIdx="1" presStyleCnt="7">
        <dgm:presLayoutVars>
          <dgm:chMax val="1"/>
          <dgm:chPref val="1"/>
        </dgm:presLayoutVars>
      </dgm:prSet>
      <dgm:spPr/>
    </dgm:pt>
    <dgm:pt modelId="{3FFF5BB8-66BB-44A8-A51B-DAB364F1A65A}" type="pres">
      <dgm:prSet presAssocID="{03BE47B7-9464-4D10-9F34-8712E9F2EAA8}" presName="sibTrans" presStyleLbl="sibTrans2D1" presStyleIdx="0" presStyleCnt="0"/>
      <dgm:spPr/>
    </dgm:pt>
    <dgm:pt modelId="{1A28740A-58F3-4016-B2DA-3CA8696F015B}" type="pres">
      <dgm:prSet presAssocID="{0BAB0BA3-AC2F-4130-B29C-7388BEBF16A2}" presName="compNode" presStyleCnt="0"/>
      <dgm:spPr/>
    </dgm:pt>
    <dgm:pt modelId="{CDE26F1F-2F8C-450A-B05D-B8ECE87B6EE4}" type="pres">
      <dgm:prSet presAssocID="{0BAB0BA3-AC2F-4130-B29C-7388BEBF16A2}" presName="iconBgRect" presStyleLbl="bgShp" presStyleIdx="2" presStyleCnt="7"/>
      <dgm:spPr/>
    </dgm:pt>
    <dgm:pt modelId="{790C2CBB-6CC4-47B5-A8B2-BACEB1523A4D}" type="pres">
      <dgm:prSet presAssocID="{0BAB0BA3-AC2F-4130-B29C-7388BEBF16A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C127EE4-47AE-4BB7-B1BB-0E46A4FEC15B}" type="pres">
      <dgm:prSet presAssocID="{0BAB0BA3-AC2F-4130-B29C-7388BEBF16A2}" presName="spaceRect" presStyleCnt="0"/>
      <dgm:spPr/>
    </dgm:pt>
    <dgm:pt modelId="{C6195555-FA35-420F-8852-7B2688C43444}" type="pres">
      <dgm:prSet presAssocID="{0BAB0BA3-AC2F-4130-B29C-7388BEBF16A2}" presName="textRect" presStyleLbl="revTx" presStyleIdx="2" presStyleCnt="7">
        <dgm:presLayoutVars>
          <dgm:chMax val="1"/>
          <dgm:chPref val="1"/>
        </dgm:presLayoutVars>
      </dgm:prSet>
      <dgm:spPr/>
    </dgm:pt>
    <dgm:pt modelId="{BE7A2686-59E3-4FAF-907E-812C76ACDA27}" type="pres">
      <dgm:prSet presAssocID="{DF0884BF-3177-4BE2-ACA6-4CC5310570B2}" presName="sibTrans" presStyleLbl="sibTrans2D1" presStyleIdx="0" presStyleCnt="0"/>
      <dgm:spPr/>
    </dgm:pt>
    <dgm:pt modelId="{CC67525A-01C9-4583-BC4B-4935A9EC9DA2}" type="pres">
      <dgm:prSet presAssocID="{C34E8A5C-FB59-4333-9130-EC45F1707E85}" presName="compNode" presStyleCnt="0"/>
      <dgm:spPr/>
    </dgm:pt>
    <dgm:pt modelId="{DA66E4AF-71F4-4370-93C9-566533935988}" type="pres">
      <dgm:prSet presAssocID="{C34E8A5C-FB59-4333-9130-EC45F1707E85}" presName="iconBgRect" presStyleLbl="bgShp" presStyleIdx="3" presStyleCnt="7"/>
      <dgm:spPr/>
    </dgm:pt>
    <dgm:pt modelId="{CB8790FD-D299-408D-8D48-4674EFA715DC}" type="pres">
      <dgm:prSet presAssocID="{C34E8A5C-FB59-4333-9130-EC45F1707E8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F3820D-BB41-429D-9833-CC5D43B6817E}" type="pres">
      <dgm:prSet presAssocID="{C34E8A5C-FB59-4333-9130-EC45F1707E85}" presName="spaceRect" presStyleCnt="0"/>
      <dgm:spPr/>
    </dgm:pt>
    <dgm:pt modelId="{6A60261E-BC02-4D8B-B733-65F489BAF2BD}" type="pres">
      <dgm:prSet presAssocID="{C34E8A5C-FB59-4333-9130-EC45F1707E85}" presName="textRect" presStyleLbl="revTx" presStyleIdx="3" presStyleCnt="7">
        <dgm:presLayoutVars>
          <dgm:chMax val="1"/>
          <dgm:chPref val="1"/>
        </dgm:presLayoutVars>
      </dgm:prSet>
      <dgm:spPr/>
    </dgm:pt>
    <dgm:pt modelId="{FE0B42F1-1C12-4ABB-ABD6-F4A0771489BA}" type="pres">
      <dgm:prSet presAssocID="{9C39E979-39E7-4A20-80A9-D957044A7BE0}" presName="sibTrans" presStyleLbl="sibTrans2D1" presStyleIdx="0" presStyleCnt="0"/>
      <dgm:spPr/>
    </dgm:pt>
    <dgm:pt modelId="{939345FB-7CAB-42A3-8CB5-77BBDB76F2D4}" type="pres">
      <dgm:prSet presAssocID="{9A26BB1F-F048-4D8B-9E3C-B3097C955E26}" presName="compNode" presStyleCnt="0"/>
      <dgm:spPr/>
    </dgm:pt>
    <dgm:pt modelId="{503F0CF3-CA90-4DB6-8FD4-CCCFF50E5729}" type="pres">
      <dgm:prSet presAssocID="{9A26BB1F-F048-4D8B-9E3C-B3097C955E26}" presName="iconBgRect" presStyleLbl="bgShp" presStyleIdx="4" presStyleCnt="7"/>
      <dgm:spPr/>
    </dgm:pt>
    <dgm:pt modelId="{CCE115D2-B859-4A99-B20F-7A03FC2869D9}" type="pres">
      <dgm:prSet presAssocID="{9A26BB1F-F048-4D8B-9E3C-B3097C955E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7C50135-836F-4CE8-BEE3-E3E4D8BFE5CD}" type="pres">
      <dgm:prSet presAssocID="{9A26BB1F-F048-4D8B-9E3C-B3097C955E26}" presName="spaceRect" presStyleCnt="0"/>
      <dgm:spPr/>
    </dgm:pt>
    <dgm:pt modelId="{F045A605-3A0C-4ACB-A076-9AA562583C42}" type="pres">
      <dgm:prSet presAssocID="{9A26BB1F-F048-4D8B-9E3C-B3097C955E26}" presName="textRect" presStyleLbl="revTx" presStyleIdx="4" presStyleCnt="7">
        <dgm:presLayoutVars>
          <dgm:chMax val="1"/>
          <dgm:chPref val="1"/>
        </dgm:presLayoutVars>
      </dgm:prSet>
      <dgm:spPr/>
    </dgm:pt>
    <dgm:pt modelId="{B111A6E8-A9F9-45C7-A659-8D4DBB00F348}" type="pres">
      <dgm:prSet presAssocID="{EAA1D473-EA9F-4A5C-BD76-3CBAE8546039}" presName="sibTrans" presStyleLbl="sibTrans2D1" presStyleIdx="0" presStyleCnt="0"/>
      <dgm:spPr/>
    </dgm:pt>
    <dgm:pt modelId="{654A8D71-FC11-4BC0-9691-42AE03B8400A}" type="pres">
      <dgm:prSet presAssocID="{D46D85B6-5F42-401D-83DA-5C9477E00750}" presName="compNode" presStyleCnt="0"/>
      <dgm:spPr/>
    </dgm:pt>
    <dgm:pt modelId="{98C26F26-01AE-4440-96F0-8ABA67D7A55D}" type="pres">
      <dgm:prSet presAssocID="{D46D85B6-5F42-401D-83DA-5C9477E00750}" presName="iconBgRect" presStyleLbl="bgShp" presStyleIdx="5" presStyleCnt="7"/>
      <dgm:spPr/>
    </dgm:pt>
    <dgm:pt modelId="{673BE8DB-E6EE-4813-BF37-254A0743AD9C}" type="pres">
      <dgm:prSet presAssocID="{D46D85B6-5F42-401D-83DA-5C9477E0075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6D8767AB-98DE-4C7C-8AC0-8715C0FC1C66}" type="pres">
      <dgm:prSet presAssocID="{D46D85B6-5F42-401D-83DA-5C9477E00750}" presName="spaceRect" presStyleCnt="0"/>
      <dgm:spPr/>
    </dgm:pt>
    <dgm:pt modelId="{6901A58D-C30E-46CD-A356-E7A017E2CB70}" type="pres">
      <dgm:prSet presAssocID="{D46D85B6-5F42-401D-83DA-5C9477E00750}" presName="textRect" presStyleLbl="revTx" presStyleIdx="5" presStyleCnt="7">
        <dgm:presLayoutVars>
          <dgm:chMax val="1"/>
          <dgm:chPref val="1"/>
        </dgm:presLayoutVars>
      </dgm:prSet>
      <dgm:spPr/>
    </dgm:pt>
    <dgm:pt modelId="{C038931C-74FF-4CE7-8347-E0B0E605213B}" type="pres">
      <dgm:prSet presAssocID="{9ADC1187-F209-49C3-95E1-ECD6A0EB2E28}" presName="sibTrans" presStyleLbl="sibTrans2D1" presStyleIdx="0" presStyleCnt="0"/>
      <dgm:spPr/>
    </dgm:pt>
    <dgm:pt modelId="{9176FC24-2767-4371-A2B8-1E29ACC7D1C9}" type="pres">
      <dgm:prSet presAssocID="{2F210470-0DA4-4B95-BE66-4B9737A09EC3}" presName="compNode" presStyleCnt="0"/>
      <dgm:spPr/>
    </dgm:pt>
    <dgm:pt modelId="{FFAC3CA6-E870-487C-B37F-16EB39E4E18E}" type="pres">
      <dgm:prSet presAssocID="{2F210470-0DA4-4B95-BE66-4B9737A09EC3}" presName="iconBgRect" presStyleLbl="bgShp" presStyleIdx="6" presStyleCnt="7"/>
      <dgm:spPr/>
    </dgm:pt>
    <dgm:pt modelId="{6827D9ED-0FEB-4FFA-9C3B-9028427001B0}" type="pres">
      <dgm:prSet presAssocID="{2F210470-0DA4-4B95-BE66-4B9737A09EC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AA155055-8F35-464E-A489-F85C00717759}" type="pres">
      <dgm:prSet presAssocID="{2F210470-0DA4-4B95-BE66-4B9737A09EC3}" presName="spaceRect" presStyleCnt="0"/>
      <dgm:spPr/>
    </dgm:pt>
    <dgm:pt modelId="{0A391E07-89ED-412D-8C9D-14118000AC96}" type="pres">
      <dgm:prSet presAssocID="{2F210470-0DA4-4B95-BE66-4B9737A09EC3}" presName="textRect" presStyleLbl="revTx" presStyleIdx="6" presStyleCnt="7" custScaleX="196763" custLinFactNeighborX="44800">
        <dgm:presLayoutVars>
          <dgm:chMax val="1"/>
          <dgm:chPref val="1"/>
        </dgm:presLayoutVars>
      </dgm:prSet>
      <dgm:spPr/>
    </dgm:pt>
  </dgm:ptLst>
  <dgm:cxnLst>
    <dgm:cxn modelId="{23000C05-EBFC-411B-969C-8B72122FE2FC}" type="presOf" srcId="{3059E362-EC22-4B2E-B756-97B14D8888B1}" destId="{04DB1CAF-46D0-4A65-A4F5-887CC1E2F935}" srcOrd="0" destOrd="0" presId="urn:microsoft.com/office/officeart/2018/2/layout/IconCircleList"/>
    <dgm:cxn modelId="{82558414-443E-44E4-807A-1395492C531A}" srcId="{3059E362-EC22-4B2E-B756-97B14D8888B1}" destId="{9A26BB1F-F048-4D8B-9E3C-B3097C955E26}" srcOrd="4" destOrd="0" parTransId="{52C59BE4-18E6-45E5-943A-58D885987F3F}" sibTransId="{EAA1D473-EA9F-4A5C-BD76-3CBAE8546039}"/>
    <dgm:cxn modelId="{F032B41C-1ED2-4BFA-AF36-5EC6B6442F04}" type="presOf" srcId="{C06BA4C5-413F-448E-B262-206A4ED00317}" destId="{87303FA5-93BC-4874-B260-EC74EE42505B}" srcOrd="0" destOrd="0" presId="urn:microsoft.com/office/officeart/2018/2/layout/IconCircleList"/>
    <dgm:cxn modelId="{1782F636-0F20-443F-B4F1-56243BBC41ED}" type="presOf" srcId="{9C39E979-39E7-4A20-80A9-D957044A7BE0}" destId="{FE0B42F1-1C12-4ABB-ABD6-F4A0771489BA}" srcOrd="0" destOrd="0" presId="urn:microsoft.com/office/officeart/2018/2/layout/IconCircleList"/>
    <dgm:cxn modelId="{AEC4E938-E797-45E8-AFE9-4135C5429176}" srcId="{3059E362-EC22-4B2E-B756-97B14D8888B1}" destId="{0BAB0BA3-AC2F-4130-B29C-7388BEBF16A2}" srcOrd="2" destOrd="0" parTransId="{9F9A1F0A-6975-4418-A143-A77896F107F9}" sibTransId="{DF0884BF-3177-4BE2-ACA6-4CC5310570B2}"/>
    <dgm:cxn modelId="{D175294A-C97C-430F-A016-1C5EE19D529C}" type="presOf" srcId="{0BAB0BA3-AC2F-4130-B29C-7388BEBF16A2}" destId="{C6195555-FA35-420F-8852-7B2688C43444}" srcOrd="0" destOrd="0" presId="urn:microsoft.com/office/officeart/2018/2/layout/IconCircleList"/>
    <dgm:cxn modelId="{9258C373-D129-4095-9DC6-6624DDC00619}" srcId="{3059E362-EC22-4B2E-B756-97B14D8888B1}" destId="{D46D85B6-5F42-401D-83DA-5C9477E00750}" srcOrd="5" destOrd="0" parTransId="{CC63BC4C-141A-461B-96FF-88950495DE2E}" sibTransId="{9ADC1187-F209-49C3-95E1-ECD6A0EB2E28}"/>
    <dgm:cxn modelId="{536F6F7A-990C-46F1-A09C-62A7FCF7427A}" srcId="{3059E362-EC22-4B2E-B756-97B14D8888B1}" destId="{C43CFE76-CF8B-40DB-9850-9485A2C2E9BC}" srcOrd="1" destOrd="0" parTransId="{B764FEA2-159C-45D8-9358-340B7A5CE3EC}" sibTransId="{03BE47B7-9464-4D10-9F34-8712E9F2EAA8}"/>
    <dgm:cxn modelId="{66523192-B157-4496-8A27-0B7E492912BA}" type="presOf" srcId="{C34E8A5C-FB59-4333-9130-EC45F1707E85}" destId="{6A60261E-BC02-4D8B-B733-65F489BAF2BD}" srcOrd="0" destOrd="0" presId="urn:microsoft.com/office/officeart/2018/2/layout/IconCircleList"/>
    <dgm:cxn modelId="{B9AE619A-5EBD-471E-B422-1CC334EB59E6}" type="presOf" srcId="{9A26BB1F-F048-4D8B-9E3C-B3097C955E26}" destId="{F045A605-3A0C-4ACB-A076-9AA562583C42}" srcOrd="0" destOrd="0" presId="urn:microsoft.com/office/officeart/2018/2/layout/IconCircleList"/>
    <dgm:cxn modelId="{5F367BA1-86AD-4600-A3E0-5E827D81E82F}" type="presOf" srcId="{03BE47B7-9464-4D10-9F34-8712E9F2EAA8}" destId="{3FFF5BB8-66BB-44A8-A51B-DAB364F1A65A}" srcOrd="0" destOrd="0" presId="urn:microsoft.com/office/officeart/2018/2/layout/IconCircleList"/>
    <dgm:cxn modelId="{880CA5BD-4DA1-43F9-906D-E0A306380ACE}" type="presOf" srcId="{9ADC1187-F209-49C3-95E1-ECD6A0EB2E28}" destId="{C038931C-74FF-4CE7-8347-E0B0E605213B}" srcOrd="0" destOrd="0" presId="urn:microsoft.com/office/officeart/2018/2/layout/IconCircleList"/>
    <dgm:cxn modelId="{56EB89BE-F84D-4FF8-B8A4-77D99D880235}" type="presOf" srcId="{D46D85B6-5F42-401D-83DA-5C9477E00750}" destId="{6901A58D-C30E-46CD-A356-E7A017E2CB70}" srcOrd="0" destOrd="0" presId="urn:microsoft.com/office/officeart/2018/2/layout/IconCircleList"/>
    <dgm:cxn modelId="{A2080DC0-98EC-4776-BB06-26D0B93DE368}" type="presOf" srcId="{C43CFE76-CF8B-40DB-9850-9485A2C2E9BC}" destId="{453B0B91-2C42-4FC3-BDB0-2821084E8A6F}" srcOrd="0" destOrd="0" presId="urn:microsoft.com/office/officeart/2018/2/layout/IconCircleList"/>
    <dgm:cxn modelId="{4DF73EC4-E10D-4C0C-B29C-6585D68568B8}" srcId="{3059E362-EC22-4B2E-B756-97B14D8888B1}" destId="{93F7E309-F4E8-4A5A-8555-23C8DB6AFFFF}" srcOrd="0" destOrd="0" parTransId="{919024DD-E34F-47A0-A525-FF596053E3D4}" sibTransId="{C06BA4C5-413F-448E-B262-206A4ED00317}"/>
    <dgm:cxn modelId="{8B2C1ECC-F243-4C00-B764-C365B1914FCF}" srcId="{3059E362-EC22-4B2E-B756-97B14D8888B1}" destId="{2F210470-0DA4-4B95-BE66-4B9737A09EC3}" srcOrd="6" destOrd="0" parTransId="{70C16CB9-9F2D-45E6-AF11-644DAF5020B1}" sibTransId="{DDE07BE2-31DB-4F4C-8F97-3DA6845FE952}"/>
    <dgm:cxn modelId="{F28D98D4-90D9-4F4A-B1B3-8CE377678518}" srcId="{3059E362-EC22-4B2E-B756-97B14D8888B1}" destId="{C34E8A5C-FB59-4333-9130-EC45F1707E85}" srcOrd="3" destOrd="0" parTransId="{21AFD060-9399-4758-900F-D1DC263D87B6}" sibTransId="{9C39E979-39E7-4A20-80A9-D957044A7BE0}"/>
    <dgm:cxn modelId="{7C40D2E7-E69F-4AC0-8641-F83294A45603}" type="presOf" srcId="{2F210470-0DA4-4B95-BE66-4B9737A09EC3}" destId="{0A391E07-89ED-412D-8C9D-14118000AC96}" srcOrd="0" destOrd="0" presId="urn:microsoft.com/office/officeart/2018/2/layout/IconCircleList"/>
    <dgm:cxn modelId="{9F17ACEA-2C07-487B-B7EC-D90558CB58D3}" type="presOf" srcId="{EAA1D473-EA9F-4A5C-BD76-3CBAE8546039}" destId="{B111A6E8-A9F9-45C7-A659-8D4DBB00F348}" srcOrd="0" destOrd="0" presId="urn:microsoft.com/office/officeart/2018/2/layout/IconCircleList"/>
    <dgm:cxn modelId="{087B79ED-89B5-400F-BBFB-399CC165DD94}" type="presOf" srcId="{DF0884BF-3177-4BE2-ACA6-4CC5310570B2}" destId="{BE7A2686-59E3-4FAF-907E-812C76ACDA27}" srcOrd="0" destOrd="0" presId="urn:microsoft.com/office/officeart/2018/2/layout/IconCircleList"/>
    <dgm:cxn modelId="{3F3AC9EF-EBC0-4B37-8D23-6493E5FF379B}" type="presOf" srcId="{93F7E309-F4E8-4A5A-8555-23C8DB6AFFFF}" destId="{92A04F29-F58A-41E4-B188-D5AECC4A8E3B}" srcOrd="0" destOrd="0" presId="urn:microsoft.com/office/officeart/2018/2/layout/IconCircleList"/>
    <dgm:cxn modelId="{A07B4DA6-3B04-452C-A0A8-E80FE1E97F31}" type="presParOf" srcId="{04DB1CAF-46D0-4A65-A4F5-887CC1E2F935}" destId="{19B79DBE-B4ED-4E57-9093-5001C028375E}" srcOrd="0" destOrd="0" presId="urn:microsoft.com/office/officeart/2018/2/layout/IconCircleList"/>
    <dgm:cxn modelId="{0D3C128E-4B44-4932-80AC-15752C500830}" type="presParOf" srcId="{19B79DBE-B4ED-4E57-9093-5001C028375E}" destId="{6D8B0600-BCB7-42C1-A2D6-F424BFF18DBF}" srcOrd="0" destOrd="0" presId="urn:microsoft.com/office/officeart/2018/2/layout/IconCircleList"/>
    <dgm:cxn modelId="{6DB4A84D-12B1-422F-AC82-69600E553637}" type="presParOf" srcId="{6D8B0600-BCB7-42C1-A2D6-F424BFF18DBF}" destId="{30789388-60E4-44C7-A0C8-343E52D28249}" srcOrd="0" destOrd="0" presId="urn:microsoft.com/office/officeart/2018/2/layout/IconCircleList"/>
    <dgm:cxn modelId="{9838BD5B-015F-4E37-BC08-C0F31F79B996}" type="presParOf" srcId="{6D8B0600-BCB7-42C1-A2D6-F424BFF18DBF}" destId="{B23C725B-2E13-4810-82E2-87F45A245F5A}" srcOrd="1" destOrd="0" presId="urn:microsoft.com/office/officeart/2018/2/layout/IconCircleList"/>
    <dgm:cxn modelId="{FF4FA139-216C-46F1-AE14-83DAC328E97E}" type="presParOf" srcId="{6D8B0600-BCB7-42C1-A2D6-F424BFF18DBF}" destId="{F00BF46E-618D-43AC-9993-5F0683625866}" srcOrd="2" destOrd="0" presId="urn:microsoft.com/office/officeart/2018/2/layout/IconCircleList"/>
    <dgm:cxn modelId="{EDF38117-9C0A-432E-8BB9-5D7171543B64}" type="presParOf" srcId="{6D8B0600-BCB7-42C1-A2D6-F424BFF18DBF}" destId="{92A04F29-F58A-41E4-B188-D5AECC4A8E3B}" srcOrd="3" destOrd="0" presId="urn:microsoft.com/office/officeart/2018/2/layout/IconCircleList"/>
    <dgm:cxn modelId="{568F68A0-6E3D-416A-8155-9CE56D79C7D4}" type="presParOf" srcId="{19B79DBE-B4ED-4E57-9093-5001C028375E}" destId="{87303FA5-93BC-4874-B260-EC74EE42505B}" srcOrd="1" destOrd="0" presId="urn:microsoft.com/office/officeart/2018/2/layout/IconCircleList"/>
    <dgm:cxn modelId="{85895E2A-2F35-4EBD-801D-99DF225F38CB}" type="presParOf" srcId="{19B79DBE-B4ED-4E57-9093-5001C028375E}" destId="{26133121-7A69-4B22-AA3B-E9D7857416ED}" srcOrd="2" destOrd="0" presId="urn:microsoft.com/office/officeart/2018/2/layout/IconCircleList"/>
    <dgm:cxn modelId="{BC3E5C17-5083-46C0-A57A-478B91360323}" type="presParOf" srcId="{26133121-7A69-4B22-AA3B-E9D7857416ED}" destId="{EC5C60E0-D28E-41B0-BA3F-48FF7864A0AF}" srcOrd="0" destOrd="0" presId="urn:microsoft.com/office/officeart/2018/2/layout/IconCircleList"/>
    <dgm:cxn modelId="{71350D89-0B35-4939-B2B8-256365104F8F}" type="presParOf" srcId="{26133121-7A69-4B22-AA3B-E9D7857416ED}" destId="{4116E3D8-DA5B-4C13-B571-54799DCAE0BE}" srcOrd="1" destOrd="0" presId="urn:microsoft.com/office/officeart/2018/2/layout/IconCircleList"/>
    <dgm:cxn modelId="{314101B3-E907-4112-B2AC-11DD0E427CFC}" type="presParOf" srcId="{26133121-7A69-4B22-AA3B-E9D7857416ED}" destId="{C3C131C3-1496-4D79-9DF9-E913C17DFBCC}" srcOrd="2" destOrd="0" presId="urn:microsoft.com/office/officeart/2018/2/layout/IconCircleList"/>
    <dgm:cxn modelId="{D280EC64-A7B2-4F6C-998F-1F91F4EA192C}" type="presParOf" srcId="{26133121-7A69-4B22-AA3B-E9D7857416ED}" destId="{453B0B91-2C42-4FC3-BDB0-2821084E8A6F}" srcOrd="3" destOrd="0" presId="urn:microsoft.com/office/officeart/2018/2/layout/IconCircleList"/>
    <dgm:cxn modelId="{1FA8890F-928F-4A2E-A839-B879E20EA247}" type="presParOf" srcId="{19B79DBE-B4ED-4E57-9093-5001C028375E}" destId="{3FFF5BB8-66BB-44A8-A51B-DAB364F1A65A}" srcOrd="3" destOrd="0" presId="urn:microsoft.com/office/officeart/2018/2/layout/IconCircleList"/>
    <dgm:cxn modelId="{2EF57268-78B3-4534-A1DC-68DCFCD02A7D}" type="presParOf" srcId="{19B79DBE-B4ED-4E57-9093-5001C028375E}" destId="{1A28740A-58F3-4016-B2DA-3CA8696F015B}" srcOrd="4" destOrd="0" presId="urn:microsoft.com/office/officeart/2018/2/layout/IconCircleList"/>
    <dgm:cxn modelId="{A45AA01C-BC84-41DA-A5D1-FD84B6B764BE}" type="presParOf" srcId="{1A28740A-58F3-4016-B2DA-3CA8696F015B}" destId="{CDE26F1F-2F8C-450A-B05D-B8ECE87B6EE4}" srcOrd="0" destOrd="0" presId="urn:microsoft.com/office/officeart/2018/2/layout/IconCircleList"/>
    <dgm:cxn modelId="{C0D7FD24-F339-4EDD-90B3-5EB16A358F17}" type="presParOf" srcId="{1A28740A-58F3-4016-B2DA-3CA8696F015B}" destId="{790C2CBB-6CC4-47B5-A8B2-BACEB1523A4D}" srcOrd="1" destOrd="0" presId="urn:microsoft.com/office/officeart/2018/2/layout/IconCircleList"/>
    <dgm:cxn modelId="{8E8F7D9B-BA80-446E-A92F-ED6729C8A6EE}" type="presParOf" srcId="{1A28740A-58F3-4016-B2DA-3CA8696F015B}" destId="{6C127EE4-47AE-4BB7-B1BB-0E46A4FEC15B}" srcOrd="2" destOrd="0" presId="urn:microsoft.com/office/officeart/2018/2/layout/IconCircleList"/>
    <dgm:cxn modelId="{A287E627-9EAB-4C18-9DCE-73D47FEC5887}" type="presParOf" srcId="{1A28740A-58F3-4016-B2DA-3CA8696F015B}" destId="{C6195555-FA35-420F-8852-7B2688C43444}" srcOrd="3" destOrd="0" presId="urn:microsoft.com/office/officeart/2018/2/layout/IconCircleList"/>
    <dgm:cxn modelId="{984D331A-3211-4E08-929F-AF4D75D9CA1F}" type="presParOf" srcId="{19B79DBE-B4ED-4E57-9093-5001C028375E}" destId="{BE7A2686-59E3-4FAF-907E-812C76ACDA27}" srcOrd="5" destOrd="0" presId="urn:microsoft.com/office/officeart/2018/2/layout/IconCircleList"/>
    <dgm:cxn modelId="{297D4A54-DD51-479E-BC0F-65B2058456E7}" type="presParOf" srcId="{19B79DBE-B4ED-4E57-9093-5001C028375E}" destId="{CC67525A-01C9-4583-BC4B-4935A9EC9DA2}" srcOrd="6" destOrd="0" presId="urn:microsoft.com/office/officeart/2018/2/layout/IconCircleList"/>
    <dgm:cxn modelId="{B67B623B-83F2-458A-AC4E-AC3D2416AD18}" type="presParOf" srcId="{CC67525A-01C9-4583-BC4B-4935A9EC9DA2}" destId="{DA66E4AF-71F4-4370-93C9-566533935988}" srcOrd="0" destOrd="0" presId="urn:microsoft.com/office/officeart/2018/2/layout/IconCircleList"/>
    <dgm:cxn modelId="{BA9DEAA1-DE0B-4938-9081-0DFFB6F9637D}" type="presParOf" srcId="{CC67525A-01C9-4583-BC4B-4935A9EC9DA2}" destId="{CB8790FD-D299-408D-8D48-4674EFA715DC}" srcOrd="1" destOrd="0" presId="urn:microsoft.com/office/officeart/2018/2/layout/IconCircleList"/>
    <dgm:cxn modelId="{8BCCD9A9-AF1E-4880-B9FA-70E7AA226CC4}" type="presParOf" srcId="{CC67525A-01C9-4583-BC4B-4935A9EC9DA2}" destId="{E4F3820D-BB41-429D-9833-CC5D43B6817E}" srcOrd="2" destOrd="0" presId="urn:microsoft.com/office/officeart/2018/2/layout/IconCircleList"/>
    <dgm:cxn modelId="{1E420CA4-CA50-4EB9-A5B2-8D9130D1239D}" type="presParOf" srcId="{CC67525A-01C9-4583-BC4B-4935A9EC9DA2}" destId="{6A60261E-BC02-4D8B-B733-65F489BAF2BD}" srcOrd="3" destOrd="0" presId="urn:microsoft.com/office/officeart/2018/2/layout/IconCircleList"/>
    <dgm:cxn modelId="{47B86E89-66B6-4A6A-B141-D28D5DA45C0F}" type="presParOf" srcId="{19B79DBE-B4ED-4E57-9093-5001C028375E}" destId="{FE0B42F1-1C12-4ABB-ABD6-F4A0771489BA}" srcOrd="7" destOrd="0" presId="urn:microsoft.com/office/officeart/2018/2/layout/IconCircleList"/>
    <dgm:cxn modelId="{4698018C-1D40-463D-B8FE-23FCA0A7683F}" type="presParOf" srcId="{19B79DBE-B4ED-4E57-9093-5001C028375E}" destId="{939345FB-7CAB-42A3-8CB5-77BBDB76F2D4}" srcOrd="8" destOrd="0" presId="urn:microsoft.com/office/officeart/2018/2/layout/IconCircleList"/>
    <dgm:cxn modelId="{4FC24AC9-F849-4644-9EE0-159582BFF8D2}" type="presParOf" srcId="{939345FB-7CAB-42A3-8CB5-77BBDB76F2D4}" destId="{503F0CF3-CA90-4DB6-8FD4-CCCFF50E5729}" srcOrd="0" destOrd="0" presId="urn:microsoft.com/office/officeart/2018/2/layout/IconCircleList"/>
    <dgm:cxn modelId="{096895D2-3BB1-4871-BC99-959D2D2DFF04}" type="presParOf" srcId="{939345FB-7CAB-42A3-8CB5-77BBDB76F2D4}" destId="{CCE115D2-B859-4A99-B20F-7A03FC2869D9}" srcOrd="1" destOrd="0" presId="urn:microsoft.com/office/officeart/2018/2/layout/IconCircleList"/>
    <dgm:cxn modelId="{34082877-2232-42A8-904D-6C277D94398D}" type="presParOf" srcId="{939345FB-7CAB-42A3-8CB5-77BBDB76F2D4}" destId="{67C50135-836F-4CE8-BEE3-E3E4D8BFE5CD}" srcOrd="2" destOrd="0" presId="urn:microsoft.com/office/officeart/2018/2/layout/IconCircleList"/>
    <dgm:cxn modelId="{25FB0984-898D-4717-9219-D87091AED841}" type="presParOf" srcId="{939345FB-7CAB-42A3-8CB5-77BBDB76F2D4}" destId="{F045A605-3A0C-4ACB-A076-9AA562583C42}" srcOrd="3" destOrd="0" presId="urn:microsoft.com/office/officeart/2018/2/layout/IconCircleList"/>
    <dgm:cxn modelId="{2880A1CF-0724-40C0-BE16-6B9CED624C62}" type="presParOf" srcId="{19B79DBE-B4ED-4E57-9093-5001C028375E}" destId="{B111A6E8-A9F9-45C7-A659-8D4DBB00F348}" srcOrd="9" destOrd="0" presId="urn:microsoft.com/office/officeart/2018/2/layout/IconCircleList"/>
    <dgm:cxn modelId="{DE6AFAB9-320B-4229-A992-1AD4146711EF}" type="presParOf" srcId="{19B79DBE-B4ED-4E57-9093-5001C028375E}" destId="{654A8D71-FC11-4BC0-9691-42AE03B8400A}" srcOrd="10" destOrd="0" presId="urn:microsoft.com/office/officeart/2018/2/layout/IconCircleList"/>
    <dgm:cxn modelId="{5DD8B190-BBBC-4EA9-9BC1-73F06945D57E}" type="presParOf" srcId="{654A8D71-FC11-4BC0-9691-42AE03B8400A}" destId="{98C26F26-01AE-4440-96F0-8ABA67D7A55D}" srcOrd="0" destOrd="0" presId="urn:microsoft.com/office/officeart/2018/2/layout/IconCircleList"/>
    <dgm:cxn modelId="{D18164F8-B6F3-4E46-B15C-A6DAB2DDEFBD}" type="presParOf" srcId="{654A8D71-FC11-4BC0-9691-42AE03B8400A}" destId="{673BE8DB-E6EE-4813-BF37-254A0743AD9C}" srcOrd="1" destOrd="0" presId="urn:microsoft.com/office/officeart/2018/2/layout/IconCircleList"/>
    <dgm:cxn modelId="{42BB4088-2178-4196-B0E9-2F54709248D1}" type="presParOf" srcId="{654A8D71-FC11-4BC0-9691-42AE03B8400A}" destId="{6D8767AB-98DE-4C7C-8AC0-8715C0FC1C66}" srcOrd="2" destOrd="0" presId="urn:microsoft.com/office/officeart/2018/2/layout/IconCircleList"/>
    <dgm:cxn modelId="{64F7A409-EEF1-470F-9E8F-FC9EE1C27289}" type="presParOf" srcId="{654A8D71-FC11-4BC0-9691-42AE03B8400A}" destId="{6901A58D-C30E-46CD-A356-E7A017E2CB70}" srcOrd="3" destOrd="0" presId="urn:microsoft.com/office/officeart/2018/2/layout/IconCircleList"/>
    <dgm:cxn modelId="{3D00D62C-FAF8-43FB-940A-11A303CB4DA6}" type="presParOf" srcId="{19B79DBE-B4ED-4E57-9093-5001C028375E}" destId="{C038931C-74FF-4CE7-8347-E0B0E605213B}" srcOrd="11" destOrd="0" presId="urn:microsoft.com/office/officeart/2018/2/layout/IconCircleList"/>
    <dgm:cxn modelId="{CCC341F0-0799-45F5-B525-68FBB99AB313}" type="presParOf" srcId="{19B79DBE-B4ED-4E57-9093-5001C028375E}" destId="{9176FC24-2767-4371-A2B8-1E29ACC7D1C9}" srcOrd="12" destOrd="0" presId="urn:microsoft.com/office/officeart/2018/2/layout/IconCircleList"/>
    <dgm:cxn modelId="{CB7AAE2F-CD58-4173-A0AD-04816D8B0060}" type="presParOf" srcId="{9176FC24-2767-4371-A2B8-1E29ACC7D1C9}" destId="{FFAC3CA6-E870-487C-B37F-16EB39E4E18E}" srcOrd="0" destOrd="0" presId="urn:microsoft.com/office/officeart/2018/2/layout/IconCircleList"/>
    <dgm:cxn modelId="{045E613E-AF97-440C-AD3B-886AA7DB096E}" type="presParOf" srcId="{9176FC24-2767-4371-A2B8-1E29ACC7D1C9}" destId="{6827D9ED-0FEB-4FFA-9C3B-9028427001B0}" srcOrd="1" destOrd="0" presId="urn:microsoft.com/office/officeart/2018/2/layout/IconCircleList"/>
    <dgm:cxn modelId="{E9812F6A-94C3-4B51-8B03-8220334C0C3B}" type="presParOf" srcId="{9176FC24-2767-4371-A2B8-1E29ACC7D1C9}" destId="{AA155055-8F35-464E-A489-F85C00717759}" srcOrd="2" destOrd="0" presId="urn:microsoft.com/office/officeart/2018/2/layout/IconCircleList"/>
    <dgm:cxn modelId="{EE0AB082-5844-4E4C-8E50-986D2551E6E1}" type="presParOf" srcId="{9176FC24-2767-4371-A2B8-1E29ACC7D1C9}" destId="{0A391E07-89ED-412D-8C9D-14118000AC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0C080-2360-4BE6-91D2-02A800F13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20EF-29F7-4A2E-9683-911B6505E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Advanced, User Friendly &amp; </a:t>
          </a:r>
          <a:br>
            <a:rPr lang="en-US" dirty="0"/>
          </a:br>
          <a:r>
            <a:rPr lang="en-US" dirty="0"/>
            <a:t>Responsive UI</a:t>
          </a:r>
        </a:p>
      </dgm:t>
    </dgm:pt>
    <dgm:pt modelId="{2424B670-569A-46FF-B1C8-02ACC1ADAE8E}" type="parTrans" cxnId="{A73DB559-CB5B-4A64-AF86-4A4D51165BF3}">
      <dgm:prSet/>
      <dgm:spPr/>
      <dgm:t>
        <a:bodyPr/>
        <a:lstStyle/>
        <a:p>
          <a:endParaRPr lang="en-US"/>
        </a:p>
      </dgm:t>
    </dgm:pt>
    <dgm:pt modelId="{F20EA60D-B1A6-4FD3-A76A-957864A8BB97}" type="sibTrans" cxnId="{A73DB559-CB5B-4A64-AF86-4A4D51165BF3}">
      <dgm:prSet/>
      <dgm:spPr/>
      <dgm:t>
        <a:bodyPr/>
        <a:lstStyle/>
        <a:p>
          <a:endParaRPr lang="en-US"/>
        </a:p>
      </dgm:t>
    </dgm:pt>
    <dgm:pt modelId="{E7E7146A-97B0-4AF7-8B31-5720802B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Users &amp; Algorithm Runs Managements</a:t>
          </a:r>
        </a:p>
      </dgm:t>
    </dgm:pt>
    <dgm:pt modelId="{E13C3DE3-613F-4A09-8D0B-360E15A71444}" type="parTrans" cxnId="{D80A0AC1-3B01-4191-B615-F63B09753E1E}">
      <dgm:prSet/>
      <dgm:spPr/>
      <dgm:t>
        <a:bodyPr/>
        <a:lstStyle/>
        <a:p>
          <a:endParaRPr lang="en-US"/>
        </a:p>
      </dgm:t>
    </dgm:pt>
    <dgm:pt modelId="{BF1BEF8C-4944-48B6-BA1B-09F0B59A55E1}" type="sibTrans" cxnId="{D80A0AC1-3B01-4191-B615-F63B09753E1E}">
      <dgm:prSet/>
      <dgm:spPr/>
      <dgm:t>
        <a:bodyPr/>
        <a:lstStyle/>
        <a:p>
          <a:endParaRPr lang="en-US"/>
        </a:p>
      </dgm:t>
    </dgm:pt>
    <dgm:pt modelId="{2EF57339-55E7-430F-81D7-C81DAD21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Algorithms Writing, Repairing, Improvements &amp; Optimizations.</a:t>
          </a:r>
        </a:p>
      </dgm:t>
    </dgm:pt>
    <dgm:pt modelId="{67E007FD-D5BC-4801-A4DF-3BDC816640FB}" type="parTrans" cxnId="{30F29595-787E-4BEF-81B0-4E39A6793E47}">
      <dgm:prSet/>
      <dgm:spPr/>
      <dgm:t>
        <a:bodyPr/>
        <a:lstStyle/>
        <a:p>
          <a:endParaRPr lang="en-US"/>
        </a:p>
      </dgm:t>
    </dgm:pt>
    <dgm:pt modelId="{05605612-F43E-41DA-8DA6-A0CBAD3C3549}" type="sibTrans" cxnId="{30F29595-787E-4BEF-81B0-4E39A6793E47}">
      <dgm:prSet/>
      <dgm:spPr/>
      <dgm:t>
        <a:bodyPr/>
        <a:lstStyle/>
        <a:p>
          <a:endParaRPr lang="en-US"/>
        </a:p>
      </dgm:t>
    </dgm:pt>
    <dgm:pt modelId="{4645AD9D-342D-4BF7-A646-B1790CB5F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Maintain/Add-on </a:t>
          </a:r>
          <a:br>
            <a:rPr lang="en-US" dirty="0"/>
          </a:br>
          <a:r>
            <a:rPr lang="en-US" dirty="0"/>
            <a:t>Tested Web-Application.</a:t>
          </a:r>
        </a:p>
      </dgm:t>
    </dgm:pt>
    <dgm:pt modelId="{5ABD330B-DB2F-4F53-8AC0-B935C8FBEB8A}" type="parTrans" cxnId="{8AC5DB20-86CB-4043-95AC-5F110F44D1D1}">
      <dgm:prSet/>
      <dgm:spPr/>
      <dgm:t>
        <a:bodyPr/>
        <a:lstStyle/>
        <a:p>
          <a:endParaRPr lang="en-US"/>
        </a:p>
      </dgm:t>
    </dgm:pt>
    <dgm:pt modelId="{70DB6AB1-3ABD-4904-8F53-94B12D3CDB73}" type="sibTrans" cxnId="{8AC5DB20-86CB-4043-95AC-5F110F44D1D1}">
      <dgm:prSet/>
      <dgm:spPr/>
      <dgm:t>
        <a:bodyPr/>
        <a:lstStyle/>
        <a:p>
          <a:endParaRPr lang="en-US"/>
        </a:p>
      </dgm:t>
    </dgm:pt>
    <dgm:pt modelId="{D0A053DD-86E5-429F-9FF8-D9E9C9925031}" type="pres">
      <dgm:prSet presAssocID="{0970C080-2360-4BE6-91D2-02A800F13FEE}" presName="root" presStyleCnt="0">
        <dgm:presLayoutVars>
          <dgm:dir/>
          <dgm:resizeHandles val="exact"/>
        </dgm:presLayoutVars>
      </dgm:prSet>
      <dgm:spPr/>
    </dgm:pt>
    <dgm:pt modelId="{CC2FD871-6A85-40BA-B8C1-4F378F07219E}" type="pres">
      <dgm:prSet presAssocID="{41E720EF-29F7-4A2E-9683-911B6505E228}" presName="compNode" presStyleCnt="0"/>
      <dgm:spPr/>
    </dgm:pt>
    <dgm:pt modelId="{CC31E777-D74B-4932-BB4F-C8C783F57713}" type="pres">
      <dgm:prSet presAssocID="{41E720EF-29F7-4A2E-9683-911B6505E228}" presName="bgRect" presStyleLbl="bgShp" presStyleIdx="0" presStyleCnt="4"/>
      <dgm:spPr/>
    </dgm:pt>
    <dgm:pt modelId="{010A8C8A-2F22-4C5D-AF49-9DF4E4FFC87D}" type="pres">
      <dgm:prSet presAssocID="{41E720EF-29F7-4A2E-9683-911B6505E2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9B0594-7194-4385-8FE6-CFF92C74F48A}" type="pres">
      <dgm:prSet presAssocID="{41E720EF-29F7-4A2E-9683-911B6505E228}" presName="spaceRect" presStyleCnt="0"/>
      <dgm:spPr/>
    </dgm:pt>
    <dgm:pt modelId="{552CC05C-8154-4B46-85D0-5DDF8F86A94B}" type="pres">
      <dgm:prSet presAssocID="{41E720EF-29F7-4A2E-9683-911B6505E228}" presName="parTx" presStyleLbl="revTx" presStyleIdx="0" presStyleCnt="4">
        <dgm:presLayoutVars>
          <dgm:chMax val="0"/>
          <dgm:chPref val="0"/>
        </dgm:presLayoutVars>
      </dgm:prSet>
      <dgm:spPr/>
    </dgm:pt>
    <dgm:pt modelId="{79DB0745-5B5C-4F11-860B-717ACB32250E}" type="pres">
      <dgm:prSet presAssocID="{F20EA60D-B1A6-4FD3-A76A-957864A8BB97}" presName="sibTrans" presStyleCnt="0"/>
      <dgm:spPr/>
    </dgm:pt>
    <dgm:pt modelId="{E5FC3B03-BC32-4C26-AAE9-58E5263B8E68}" type="pres">
      <dgm:prSet presAssocID="{E7E7146A-97B0-4AF7-8B31-5720802B4040}" presName="compNode" presStyleCnt="0"/>
      <dgm:spPr/>
    </dgm:pt>
    <dgm:pt modelId="{0309A9CC-2A7F-4CF8-8076-A312CA59B565}" type="pres">
      <dgm:prSet presAssocID="{E7E7146A-97B0-4AF7-8B31-5720802B4040}" presName="bgRect" presStyleLbl="bgShp" presStyleIdx="1" presStyleCnt="4"/>
      <dgm:spPr/>
    </dgm:pt>
    <dgm:pt modelId="{7BC84458-370F-4966-94F7-ACD8E1D918AD}" type="pres">
      <dgm:prSet presAssocID="{E7E7146A-97B0-4AF7-8B31-5720802B40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4DAC5B-7537-4257-8DC8-C80819AAB3B8}" type="pres">
      <dgm:prSet presAssocID="{E7E7146A-97B0-4AF7-8B31-5720802B4040}" presName="spaceRect" presStyleCnt="0"/>
      <dgm:spPr/>
    </dgm:pt>
    <dgm:pt modelId="{A1EA0F79-77AB-4368-A429-FC05E5D79422}" type="pres">
      <dgm:prSet presAssocID="{E7E7146A-97B0-4AF7-8B31-5720802B4040}" presName="parTx" presStyleLbl="revTx" presStyleIdx="1" presStyleCnt="4">
        <dgm:presLayoutVars>
          <dgm:chMax val="0"/>
          <dgm:chPref val="0"/>
        </dgm:presLayoutVars>
      </dgm:prSet>
      <dgm:spPr/>
    </dgm:pt>
    <dgm:pt modelId="{9673B6B6-97D8-4F09-A794-294A574AFD7B}" type="pres">
      <dgm:prSet presAssocID="{BF1BEF8C-4944-48B6-BA1B-09F0B59A55E1}" presName="sibTrans" presStyleCnt="0"/>
      <dgm:spPr/>
    </dgm:pt>
    <dgm:pt modelId="{73E6389C-2470-433A-9121-195273AED05F}" type="pres">
      <dgm:prSet presAssocID="{2EF57339-55E7-430F-81D7-C81DAD21FB74}" presName="compNode" presStyleCnt="0"/>
      <dgm:spPr/>
    </dgm:pt>
    <dgm:pt modelId="{3F6F87A1-DF0D-4E75-A6A5-DF40FA6F9930}" type="pres">
      <dgm:prSet presAssocID="{2EF57339-55E7-430F-81D7-C81DAD21FB74}" presName="bgRect" presStyleLbl="bgShp" presStyleIdx="2" presStyleCnt="4"/>
      <dgm:spPr/>
    </dgm:pt>
    <dgm:pt modelId="{C2A11F4E-7A5F-4493-8575-CA61303851DF}" type="pres">
      <dgm:prSet presAssocID="{2EF57339-55E7-430F-81D7-C81DAD21FB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66F57-1719-4FF2-A347-9F4AD717E6ED}" type="pres">
      <dgm:prSet presAssocID="{2EF57339-55E7-430F-81D7-C81DAD21FB74}" presName="spaceRect" presStyleCnt="0"/>
      <dgm:spPr/>
    </dgm:pt>
    <dgm:pt modelId="{524F375D-6FD0-4D1C-822A-33F63A9171FF}" type="pres">
      <dgm:prSet presAssocID="{2EF57339-55E7-430F-81D7-C81DAD21FB74}" presName="parTx" presStyleLbl="revTx" presStyleIdx="2" presStyleCnt="4">
        <dgm:presLayoutVars>
          <dgm:chMax val="0"/>
          <dgm:chPref val="0"/>
        </dgm:presLayoutVars>
      </dgm:prSet>
      <dgm:spPr/>
    </dgm:pt>
    <dgm:pt modelId="{BCA74906-57CE-43E9-888E-317CDCD08457}" type="pres">
      <dgm:prSet presAssocID="{05605612-F43E-41DA-8DA6-A0CBAD3C3549}" presName="sibTrans" presStyleCnt="0"/>
      <dgm:spPr/>
    </dgm:pt>
    <dgm:pt modelId="{9F65F87B-2DE5-428A-B620-929A92AC7CB8}" type="pres">
      <dgm:prSet presAssocID="{4645AD9D-342D-4BF7-A646-B1790CB5FDAA}" presName="compNode" presStyleCnt="0"/>
      <dgm:spPr/>
    </dgm:pt>
    <dgm:pt modelId="{820C2A1E-A81C-48CF-A3D6-7AA481786DF2}" type="pres">
      <dgm:prSet presAssocID="{4645AD9D-342D-4BF7-A646-B1790CB5FDAA}" presName="bgRect" presStyleLbl="bgShp" presStyleIdx="3" presStyleCnt="4"/>
      <dgm:spPr/>
    </dgm:pt>
    <dgm:pt modelId="{1E711BAA-B467-49E8-B8A0-621A99AD5D25}" type="pres">
      <dgm:prSet presAssocID="{4645AD9D-342D-4BF7-A646-B1790CB5FD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B6F9F60-9E19-42C8-B66A-E687A00592C1}" type="pres">
      <dgm:prSet presAssocID="{4645AD9D-342D-4BF7-A646-B1790CB5FDAA}" presName="spaceRect" presStyleCnt="0"/>
      <dgm:spPr/>
    </dgm:pt>
    <dgm:pt modelId="{18B937AD-51A2-417F-9290-120513642C79}" type="pres">
      <dgm:prSet presAssocID="{4645AD9D-342D-4BF7-A646-B1790CB5FD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C5DB20-86CB-4043-95AC-5F110F44D1D1}" srcId="{0970C080-2360-4BE6-91D2-02A800F13FEE}" destId="{4645AD9D-342D-4BF7-A646-B1790CB5FDAA}" srcOrd="3" destOrd="0" parTransId="{5ABD330B-DB2F-4F53-8AC0-B935C8FBEB8A}" sibTransId="{70DB6AB1-3ABD-4904-8F53-94B12D3CDB73}"/>
    <dgm:cxn modelId="{A73DB559-CB5B-4A64-AF86-4A4D51165BF3}" srcId="{0970C080-2360-4BE6-91D2-02A800F13FEE}" destId="{41E720EF-29F7-4A2E-9683-911B6505E228}" srcOrd="0" destOrd="0" parTransId="{2424B670-569A-46FF-B1C8-02ACC1ADAE8E}" sibTransId="{F20EA60D-B1A6-4FD3-A76A-957864A8BB97}"/>
    <dgm:cxn modelId="{30F29595-787E-4BEF-81B0-4E39A6793E47}" srcId="{0970C080-2360-4BE6-91D2-02A800F13FEE}" destId="{2EF57339-55E7-430F-81D7-C81DAD21FB74}" srcOrd="2" destOrd="0" parTransId="{67E007FD-D5BC-4801-A4DF-3BDC816640FB}" sibTransId="{05605612-F43E-41DA-8DA6-A0CBAD3C3549}"/>
    <dgm:cxn modelId="{74E178A0-5B77-4718-A7B6-E333C688060F}" type="presOf" srcId="{41E720EF-29F7-4A2E-9683-911B6505E228}" destId="{552CC05C-8154-4B46-85D0-5DDF8F86A94B}" srcOrd="0" destOrd="0" presId="urn:microsoft.com/office/officeart/2018/2/layout/IconVerticalSolidList"/>
    <dgm:cxn modelId="{A8BEC2AF-31D6-42BB-9E3D-2689A9138B49}" type="presOf" srcId="{E7E7146A-97B0-4AF7-8B31-5720802B4040}" destId="{A1EA0F79-77AB-4368-A429-FC05E5D79422}" srcOrd="0" destOrd="0" presId="urn:microsoft.com/office/officeart/2018/2/layout/IconVerticalSolidList"/>
    <dgm:cxn modelId="{DF6E55B3-5511-4016-B404-0CEF85826D2D}" type="presOf" srcId="{0970C080-2360-4BE6-91D2-02A800F13FEE}" destId="{D0A053DD-86E5-429F-9FF8-D9E9C9925031}" srcOrd="0" destOrd="0" presId="urn:microsoft.com/office/officeart/2018/2/layout/IconVerticalSolidList"/>
    <dgm:cxn modelId="{0E80A5B6-758B-417F-880C-71A74AA6C663}" type="presOf" srcId="{2EF57339-55E7-430F-81D7-C81DAD21FB74}" destId="{524F375D-6FD0-4D1C-822A-33F63A9171FF}" srcOrd="0" destOrd="0" presId="urn:microsoft.com/office/officeart/2018/2/layout/IconVerticalSolidList"/>
    <dgm:cxn modelId="{D80A0AC1-3B01-4191-B615-F63B09753E1E}" srcId="{0970C080-2360-4BE6-91D2-02A800F13FEE}" destId="{E7E7146A-97B0-4AF7-8B31-5720802B4040}" srcOrd="1" destOrd="0" parTransId="{E13C3DE3-613F-4A09-8D0B-360E15A71444}" sibTransId="{BF1BEF8C-4944-48B6-BA1B-09F0B59A55E1}"/>
    <dgm:cxn modelId="{81512DDA-1025-4A57-8253-C3857921E20F}" type="presOf" srcId="{4645AD9D-342D-4BF7-A646-B1790CB5FDAA}" destId="{18B937AD-51A2-417F-9290-120513642C79}" srcOrd="0" destOrd="0" presId="urn:microsoft.com/office/officeart/2018/2/layout/IconVerticalSolidList"/>
    <dgm:cxn modelId="{1F28F86E-C9C0-4D80-A14A-1C87E22A7D8B}" type="presParOf" srcId="{D0A053DD-86E5-429F-9FF8-D9E9C9925031}" destId="{CC2FD871-6A85-40BA-B8C1-4F378F07219E}" srcOrd="0" destOrd="0" presId="urn:microsoft.com/office/officeart/2018/2/layout/IconVerticalSolidList"/>
    <dgm:cxn modelId="{87A82A2A-53AF-4FD5-A7A8-6E2412EDFFCC}" type="presParOf" srcId="{CC2FD871-6A85-40BA-B8C1-4F378F07219E}" destId="{CC31E777-D74B-4932-BB4F-C8C783F57713}" srcOrd="0" destOrd="0" presId="urn:microsoft.com/office/officeart/2018/2/layout/IconVerticalSolidList"/>
    <dgm:cxn modelId="{1E1CA1D0-4F48-4150-8F60-65C1FBBEDD8B}" type="presParOf" srcId="{CC2FD871-6A85-40BA-B8C1-4F378F07219E}" destId="{010A8C8A-2F22-4C5D-AF49-9DF4E4FFC87D}" srcOrd="1" destOrd="0" presId="urn:microsoft.com/office/officeart/2018/2/layout/IconVerticalSolidList"/>
    <dgm:cxn modelId="{E297A5E8-8FE1-447D-8A9C-C7C0623B524B}" type="presParOf" srcId="{CC2FD871-6A85-40BA-B8C1-4F378F07219E}" destId="{EF9B0594-7194-4385-8FE6-CFF92C74F48A}" srcOrd="2" destOrd="0" presId="urn:microsoft.com/office/officeart/2018/2/layout/IconVerticalSolidList"/>
    <dgm:cxn modelId="{9A18B3C6-F952-4697-A179-841CCEAF7D10}" type="presParOf" srcId="{CC2FD871-6A85-40BA-B8C1-4F378F07219E}" destId="{552CC05C-8154-4B46-85D0-5DDF8F86A94B}" srcOrd="3" destOrd="0" presId="urn:microsoft.com/office/officeart/2018/2/layout/IconVerticalSolidList"/>
    <dgm:cxn modelId="{098DD7A1-5F52-4D14-B337-83DE2EEFDCC3}" type="presParOf" srcId="{D0A053DD-86E5-429F-9FF8-D9E9C9925031}" destId="{79DB0745-5B5C-4F11-860B-717ACB32250E}" srcOrd="1" destOrd="0" presId="urn:microsoft.com/office/officeart/2018/2/layout/IconVerticalSolidList"/>
    <dgm:cxn modelId="{4133B45F-5BFC-4510-A3D2-83D678BC0149}" type="presParOf" srcId="{D0A053DD-86E5-429F-9FF8-D9E9C9925031}" destId="{E5FC3B03-BC32-4C26-AAE9-58E5263B8E68}" srcOrd="2" destOrd="0" presId="urn:microsoft.com/office/officeart/2018/2/layout/IconVerticalSolidList"/>
    <dgm:cxn modelId="{04D823AA-B6B8-434A-A317-3C43BBCB9891}" type="presParOf" srcId="{E5FC3B03-BC32-4C26-AAE9-58E5263B8E68}" destId="{0309A9CC-2A7F-4CF8-8076-A312CA59B565}" srcOrd="0" destOrd="0" presId="urn:microsoft.com/office/officeart/2018/2/layout/IconVerticalSolidList"/>
    <dgm:cxn modelId="{1867F65E-282D-4F84-8D89-86415AEC8EFA}" type="presParOf" srcId="{E5FC3B03-BC32-4C26-AAE9-58E5263B8E68}" destId="{7BC84458-370F-4966-94F7-ACD8E1D918AD}" srcOrd="1" destOrd="0" presId="urn:microsoft.com/office/officeart/2018/2/layout/IconVerticalSolidList"/>
    <dgm:cxn modelId="{55822C92-37D5-4B1B-9BDF-F2E9D2503F1E}" type="presParOf" srcId="{E5FC3B03-BC32-4C26-AAE9-58E5263B8E68}" destId="{884DAC5B-7537-4257-8DC8-C80819AAB3B8}" srcOrd="2" destOrd="0" presId="urn:microsoft.com/office/officeart/2018/2/layout/IconVerticalSolidList"/>
    <dgm:cxn modelId="{D77D0D93-6252-454B-B0EB-FBC749158D10}" type="presParOf" srcId="{E5FC3B03-BC32-4C26-AAE9-58E5263B8E68}" destId="{A1EA0F79-77AB-4368-A429-FC05E5D79422}" srcOrd="3" destOrd="0" presId="urn:microsoft.com/office/officeart/2018/2/layout/IconVerticalSolidList"/>
    <dgm:cxn modelId="{FC3B7EBE-7F44-450C-ADB1-547EA05C628E}" type="presParOf" srcId="{D0A053DD-86E5-429F-9FF8-D9E9C9925031}" destId="{9673B6B6-97D8-4F09-A794-294A574AFD7B}" srcOrd="3" destOrd="0" presId="urn:microsoft.com/office/officeart/2018/2/layout/IconVerticalSolidList"/>
    <dgm:cxn modelId="{60C675CE-92F1-44FA-8403-62DC3D676CDA}" type="presParOf" srcId="{D0A053DD-86E5-429F-9FF8-D9E9C9925031}" destId="{73E6389C-2470-433A-9121-195273AED05F}" srcOrd="4" destOrd="0" presId="urn:microsoft.com/office/officeart/2018/2/layout/IconVerticalSolidList"/>
    <dgm:cxn modelId="{1130E457-BA08-4018-80E9-08BD5D8BF857}" type="presParOf" srcId="{73E6389C-2470-433A-9121-195273AED05F}" destId="{3F6F87A1-DF0D-4E75-A6A5-DF40FA6F9930}" srcOrd="0" destOrd="0" presId="urn:microsoft.com/office/officeart/2018/2/layout/IconVerticalSolidList"/>
    <dgm:cxn modelId="{4B41CDED-5A64-4173-8011-98CB3D4A68D6}" type="presParOf" srcId="{73E6389C-2470-433A-9121-195273AED05F}" destId="{C2A11F4E-7A5F-4493-8575-CA61303851DF}" srcOrd="1" destOrd="0" presId="urn:microsoft.com/office/officeart/2018/2/layout/IconVerticalSolidList"/>
    <dgm:cxn modelId="{B06A0DB1-849D-44B9-B46E-FFE0BFA3C195}" type="presParOf" srcId="{73E6389C-2470-433A-9121-195273AED05F}" destId="{B5A66F57-1719-4FF2-A347-9F4AD717E6ED}" srcOrd="2" destOrd="0" presId="urn:microsoft.com/office/officeart/2018/2/layout/IconVerticalSolidList"/>
    <dgm:cxn modelId="{EA4CB95F-CCA6-476C-9C45-A4F09E7158C4}" type="presParOf" srcId="{73E6389C-2470-433A-9121-195273AED05F}" destId="{524F375D-6FD0-4D1C-822A-33F63A9171FF}" srcOrd="3" destOrd="0" presId="urn:microsoft.com/office/officeart/2018/2/layout/IconVerticalSolidList"/>
    <dgm:cxn modelId="{8FFA4E95-A1F7-4483-B762-82221C5BF91F}" type="presParOf" srcId="{D0A053DD-86E5-429F-9FF8-D9E9C9925031}" destId="{BCA74906-57CE-43E9-888E-317CDCD08457}" srcOrd="5" destOrd="0" presId="urn:microsoft.com/office/officeart/2018/2/layout/IconVerticalSolidList"/>
    <dgm:cxn modelId="{493DECEB-1374-4E08-8599-A48C3D42BD8C}" type="presParOf" srcId="{D0A053DD-86E5-429F-9FF8-D9E9C9925031}" destId="{9F65F87B-2DE5-428A-B620-929A92AC7CB8}" srcOrd="6" destOrd="0" presId="urn:microsoft.com/office/officeart/2018/2/layout/IconVerticalSolidList"/>
    <dgm:cxn modelId="{2619B11B-8E5B-4DC0-8C60-B37D0FB755CD}" type="presParOf" srcId="{9F65F87B-2DE5-428A-B620-929A92AC7CB8}" destId="{820C2A1E-A81C-48CF-A3D6-7AA481786DF2}" srcOrd="0" destOrd="0" presId="urn:microsoft.com/office/officeart/2018/2/layout/IconVerticalSolidList"/>
    <dgm:cxn modelId="{98C6F464-8AE6-44DB-867D-79FF2FC837B7}" type="presParOf" srcId="{9F65F87B-2DE5-428A-B620-929A92AC7CB8}" destId="{1E711BAA-B467-49E8-B8A0-621A99AD5D25}" srcOrd="1" destOrd="0" presId="urn:microsoft.com/office/officeart/2018/2/layout/IconVerticalSolidList"/>
    <dgm:cxn modelId="{92A0033D-636D-4125-AB90-4BAA42428D06}" type="presParOf" srcId="{9F65F87B-2DE5-428A-B620-929A92AC7CB8}" destId="{AB6F9F60-9E19-42C8-B66A-E687A00592C1}" srcOrd="2" destOrd="0" presId="urn:microsoft.com/office/officeart/2018/2/layout/IconVerticalSolidList"/>
    <dgm:cxn modelId="{DCE6A86F-C198-4782-8F9D-5A2E9CBD4F84}" type="presParOf" srcId="{9F65F87B-2DE5-428A-B620-929A92AC7CB8}" destId="{18B937AD-51A2-417F-9290-120513642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77422-03CE-4584-A8F7-6E78E3ACC9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1BDF8A-6940-47D4-95FB-3009460285F9}">
      <dgm:prSet/>
      <dgm:spPr/>
      <dgm:t>
        <a:bodyPr/>
        <a:lstStyle/>
        <a:p>
          <a:r>
            <a:rPr lang="en-US" dirty="0"/>
            <a:t>Frequent Requirements Changes. </a:t>
          </a:r>
        </a:p>
      </dgm:t>
    </dgm:pt>
    <dgm:pt modelId="{F7DCA298-A358-410C-8607-531B937A7D29}" type="parTrans" cxnId="{2AD7AFF2-B1B9-49C4-9368-B2D58E8B9477}">
      <dgm:prSet/>
      <dgm:spPr/>
      <dgm:t>
        <a:bodyPr/>
        <a:lstStyle/>
        <a:p>
          <a:endParaRPr lang="en-US"/>
        </a:p>
      </dgm:t>
    </dgm:pt>
    <dgm:pt modelId="{59F6EF28-C409-490E-A4F5-B0E215DD3F1D}" type="sibTrans" cxnId="{2AD7AFF2-B1B9-49C4-9368-B2D58E8B9477}">
      <dgm:prSet/>
      <dgm:spPr/>
      <dgm:t>
        <a:bodyPr/>
        <a:lstStyle/>
        <a:p>
          <a:endParaRPr lang="en-US"/>
        </a:p>
      </dgm:t>
    </dgm:pt>
    <dgm:pt modelId="{14206091-8AD6-470A-BCAA-BD68BC012A5F}">
      <dgm:prSet/>
      <dgm:spPr/>
      <dgm:t>
        <a:bodyPr/>
        <a:lstStyle/>
        <a:p>
          <a:r>
            <a:rPr lang="en-US" dirty="0"/>
            <a:t>Changes In The Professional Advisor In The Middle Of The Project.</a:t>
          </a:r>
        </a:p>
      </dgm:t>
    </dgm:pt>
    <dgm:pt modelId="{4E88CB6F-3CB4-4959-9E2B-3110B76CBAA7}" type="parTrans" cxnId="{2087F1BC-56D4-4047-AEDC-284703C43974}">
      <dgm:prSet/>
      <dgm:spPr/>
      <dgm:t>
        <a:bodyPr/>
        <a:lstStyle/>
        <a:p>
          <a:endParaRPr lang="en-US"/>
        </a:p>
      </dgm:t>
    </dgm:pt>
    <dgm:pt modelId="{51270C12-17EB-4D01-8CEA-F63EC105A4BF}" type="sibTrans" cxnId="{2087F1BC-56D4-4047-AEDC-284703C43974}">
      <dgm:prSet/>
      <dgm:spPr/>
      <dgm:t>
        <a:bodyPr/>
        <a:lstStyle/>
        <a:p>
          <a:endParaRPr lang="en-US"/>
        </a:p>
      </dgm:t>
    </dgm:pt>
    <dgm:pt modelId="{A1DFCB46-2CA5-48DF-BB54-C4B05C068A99}">
      <dgm:prSet/>
      <dgm:spPr/>
      <dgm:t>
        <a:bodyPr/>
        <a:lstStyle/>
        <a:p>
          <a:r>
            <a:rPr lang="en-US"/>
            <a:t>Lack Of Prior Knowledge In Chemistry.</a:t>
          </a:r>
        </a:p>
      </dgm:t>
    </dgm:pt>
    <dgm:pt modelId="{5B6D3B9E-D506-4CE0-AD42-AAB84A89FFB9}" type="parTrans" cxnId="{28491AFE-78FF-440F-A908-CB7BC3E7B9EC}">
      <dgm:prSet/>
      <dgm:spPr/>
      <dgm:t>
        <a:bodyPr/>
        <a:lstStyle/>
        <a:p>
          <a:endParaRPr lang="en-US"/>
        </a:p>
      </dgm:t>
    </dgm:pt>
    <dgm:pt modelId="{6A1D4C86-F651-4E6F-AB72-DE640AAB19BF}" type="sibTrans" cxnId="{28491AFE-78FF-440F-A908-CB7BC3E7B9EC}">
      <dgm:prSet/>
      <dgm:spPr/>
      <dgm:t>
        <a:bodyPr/>
        <a:lstStyle/>
        <a:p>
          <a:endParaRPr lang="en-US"/>
        </a:p>
      </dgm:t>
    </dgm:pt>
    <dgm:pt modelId="{ED870122-758F-4FD1-8772-C18F596B6074}" type="pres">
      <dgm:prSet presAssocID="{95677422-03CE-4584-A8F7-6E78E3ACC9E3}" presName="root" presStyleCnt="0">
        <dgm:presLayoutVars>
          <dgm:dir/>
          <dgm:resizeHandles val="exact"/>
        </dgm:presLayoutVars>
      </dgm:prSet>
      <dgm:spPr/>
    </dgm:pt>
    <dgm:pt modelId="{E9AE7DA7-AD26-467B-96D7-44DE3F33E36D}" type="pres">
      <dgm:prSet presAssocID="{331BDF8A-6940-47D4-95FB-3009460285F9}" presName="compNode" presStyleCnt="0"/>
      <dgm:spPr/>
    </dgm:pt>
    <dgm:pt modelId="{521E6BB8-E480-4E33-BC17-2A11CDDC1494}" type="pres">
      <dgm:prSet presAssocID="{331BDF8A-6940-47D4-95FB-300946028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385B9A-8F65-4C59-9544-9BB96058CFB8}" type="pres">
      <dgm:prSet presAssocID="{331BDF8A-6940-47D4-95FB-3009460285F9}" presName="spaceRect" presStyleCnt="0"/>
      <dgm:spPr/>
    </dgm:pt>
    <dgm:pt modelId="{CDBE262B-75B6-4445-9E4A-5DD063624F50}" type="pres">
      <dgm:prSet presAssocID="{331BDF8A-6940-47D4-95FB-3009460285F9}" presName="textRect" presStyleLbl="revTx" presStyleIdx="0" presStyleCnt="3">
        <dgm:presLayoutVars>
          <dgm:chMax val="1"/>
          <dgm:chPref val="1"/>
        </dgm:presLayoutVars>
      </dgm:prSet>
      <dgm:spPr/>
    </dgm:pt>
    <dgm:pt modelId="{77D0AEC9-020B-4134-B85B-8A9918DD18CA}" type="pres">
      <dgm:prSet presAssocID="{59F6EF28-C409-490E-A4F5-B0E215DD3F1D}" presName="sibTrans" presStyleCnt="0"/>
      <dgm:spPr/>
    </dgm:pt>
    <dgm:pt modelId="{00E55C78-5B3A-4AA7-A042-322A3505EE7C}" type="pres">
      <dgm:prSet presAssocID="{14206091-8AD6-470A-BCAA-BD68BC012A5F}" presName="compNode" presStyleCnt="0"/>
      <dgm:spPr/>
    </dgm:pt>
    <dgm:pt modelId="{CBFBB3AF-F8BF-42F2-B516-0E3F66785A0E}" type="pres">
      <dgm:prSet presAssocID="{14206091-8AD6-470A-BCAA-BD68BC012A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0E4C7A2-1B3A-4603-9BCC-1BE3DE8CEBCF}" type="pres">
      <dgm:prSet presAssocID="{14206091-8AD6-470A-BCAA-BD68BC012A5F}" presName="spaceRect" presStyleCnt="0"/>
      <dgm:spPr/>
    </dgm:pt>
    <dgm:pt modelId="{DE9152BA-ABCB-4C8A-982E-640D8B445B6C}" type="pres">
      <dgm:prSet presAssocID="{14206091-8AD6-470A-BCAA-BD68BC012A5F}" presName="textRect" presStyleLbl="revTx" presStyleIdx="1" presStyleCnt="3">
        <dgm:presLayoutVars>
          <dgm:chMax val="1"/>
          <dgm:chPref val="1"/>
        </dgm:presLayoutVars>
      </dgm:prSet>
      <dgm:spPr/>
    </dgm:pt>
    <dgm:pt modelId="{2B050375-4CFE-4AB9-A008-8BC28E129A7A}" type="pres">
      <dgm:prSet presAssocID="{51270C12-17EB-4D01-8CEA-F63EC105A4BF}" presName="sibTrans" presStyleCnt="0"/>
      <dgm:spPr/>
    </dgm:pt>
    <dgm:pt modelId="{2E5B5D17-809B-4E70-AB74-5B40640612EB}" type="pres">
      <dgm:prSet presAssocID="{A1DFCB46-2CA5-48DF-BB54-C4B05C068A99}" presName="compNode" presStyleCnt="0"/>
      <dgm:spPr/>
    </dgm:pt>
    <dgm:pt modelId="{E30F9B01-7E59-4E6B-81DC-2BC56756677E}" type="pres">
      <dgm:prSet presAssocID="{A1DFCB46-2CA5-48DF-BB54-C4B05C068A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C95C834-2518-4AD8-9EA9-0F0FBE267C5F}" type="pres">
      <dgm:prSet presAssocID="{A1DFCB46-2CA5-48DF-BB54-C4B05C068A99}" presName="spaceRect" presStyleCnt="0"/>
      <dgm:spPr/>
    </dgm:pt>
    <dgm:pt modelId="{959953BA-2351-4535-8F5B-83B5DD4FB049}" type="pres">
      <dgm:prSet presAssocID="{A1DFCB46-2CA5-48DF-BB54-C4B05C068A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832543-31C8-4CE9-9A5F-B6642ADBFF49}" type="presOf" srcId="{95677422-03CE-4584-A8F7-6E78E3ACC9E3}" destId="{ED870122-758F-4FD1-8772-C18F596B6074}" srcOrd="0" destOrd="0" presId="urn:microsoft.com/office/officeart/2018/2/layout/IconLabelList"/>
    <dgm:cxn modelId="{B1AC557B-015B-416A-A22C-83E343CB9D33}" type="presOf" srcId="{A1DFCB46-2CA5-48DF-BB54-C4B05C068A99}" destId="{959953BA-2351-4535-8F5B-83B5DD4FB049}" srcOrd="0" destOrd="0" presId="urn:microsoft.com/office/officeart/2018/2/layout/IconLabelList"/>
    <dgm:cxn modelId="{2087F1BC-56D4-4047-AEDC-284703C43974}" srcId="{95677422-03CE-4584-A8F7-6E78E3ACC9E3}" destId="{14206091-8AD6-470A-BCAA-BD68BC012A5F}" srcOrd="1" destOrd="0" parTransId="{4E88CB6F-3CB4-4959-9E2B-3110B76CBAA7}" sibTransId="{51270C12-17EB-4D01-8CEA-F63EC105A4BF}"/>
    <dgm:cxn modelId="{F6A033BF-F4F1-4C0F-B0CE-FD7051EC40B6}" type="presOf" srcId="{331BDF8A-6940-47D4-95FB-3009460285F9}" destId="{CDBE262B-75B6-4445-9E4A-5DD063624F50}" srcOrd="0" destOrd="0" presId="urn:microsoft.com/office/officeart/2018/2/layout/IconLabelList"/>
    <dgm:cxn modelId="{376FD4F0-E013-4172-95CD-7E57D9EF9F03}" type="presOf" srcId="{14206091-8AD6-470A-BCAA-BD68BC012A5F}" destId="{DE9152BA-ABCB-4C8A-982E-640D8B445B6C}" srcOrd="0" destOrd="0" presId="urn:microsoft.com/office/officeart/2018/2/layout/IconLabelList"/>
    <dgm:cxn modelId="{2AD7AFF2-B1B9-49C4-9368-B2D58E8B9477}" srcId="{95677422-03CE-4584-A8F7-6E78E3ACC9E3}" destId="{331BDF8A-6940-47D4-95FB-3009460285F9}" srcOrd="0" destOrd="0" parTransId="{F7DCA298-A358-410C-8607-531B937A7D29}" sibTransId="{59F6EF28-C409-490E-A4F5-B0E215DD3F1D}"/>
    <dgm:cxn modelId="{28491AFE-78FF-440F-A908-CB7BC3E7B9EC}" srcId="{95677422-03CE-4584-A8F7-6E78E3ACC9E3}" destId="{A1DFCB46-2CA5-48DF-BB54-C4B05C068A99}" srcOrd="2" destOrd="0" parTransId="{5B6D3B9E-D506-4CE0-AD42-AAB84A89FFB9}" sibTransId="{6A1D4C86-F651-4E6F-AB72-DE640AAB19BF}"/>
    <dgm:cxn modelId="{2965C701-E786-4337-9883-BF681D5A78B9}" type="presParOf" srcId="{ED870122-758F-4FD1-8772-C18F596B6074}" destId="{E9AE7DA7-AD26-467B-96D7-44DE3F33E36D}" srcOrd="0" destOrd="0" presId="urn:microsoft.com/office/officeart/2018/2/layout/IconLabelList"/>
    <dgm:cxn modelId="{D8EA6939-3051-409D-BC18-FA7BB7ADBD2D}" type="presParOf" srcId="{E9AE7DA7-AD26-467B-96D7-44DE3F33E36D}" destId="{521E6BB8-E480-4E33-BC17-2A11CDDC1494}" srcOrd="0" destOrd="0" presId="urn:microsoft.com/office/officeart/2018/2/layout/IconLabelList"/>
    <dgm:cxn modelId="{C6982673-2239-4D3B-9AB6-B2F5153BFA6E}" type="presParOf" srcId="{E9AE7DA7-AD26-467B-96D7-44DE3F33E36D}" destId="{D7385B9A-8F65-4C59-9544-9BB96058CFB8}" srcOrd="1" destOrd="0" presId="urn:microsoft.com/office/officeart/2018/2/layout/IconLabelList"/>
    <dgm:cxn modelId="{F16CB412-6975-4BEB-8376-AA903BD744B4}" type="presParOf" srcId="{E9AE7DA7-AD26-467B-96D7-44DE3F33E36D}" destId="{CDBE262B-75B6-4445-9E4A-5DD063624F50}" srcOrd="2" destOrd="0" presId="urn:microsoft.com/office/officeart/2018/2/layout/IconLabelList"/>
    <dgm:cxn modelId="{0FBC6642-3DCF-4DAF-9A46-97C3BF8F5767}" type="presParOf" srcId="{ED870122-758F-4FD1-8772-C18F596B6074}" destId="{77D0AEC9-020B-4134-B85B-8A9918DD18CA}" srcOrd="1" destOrd="0" presId="urn:microsoft.com/office/officeart/2018/2/layout/IconLabelList"/>
    <dgm:cxn modelId="{10B34B8D-F2BA-46F6-B95A-C2D62B905BB5}" type="presParOf" srcId="{ED870122-758F-4FD1-8772-C18F596B6074}" destId="{00E55C78-5B3A-4AA7-A042-322A3505EE7C}" srcOrd="2" destOrd="0" presId="urn:microsoft.com/office/officeart/2018/2/layout/IconLabelList"/>
    <dgm:cxn modelId="{73FA5A82-FFF3-4A1D-9801-3547E355C55B}" type="presParOf" srcId="{00E55C78-5B3A-4AA7-A042-322A3505EE7C}" destId="{CBFBB3AF-F8BF-42F2-B516-0E3F66785A0E}" srcOrd="0" destOrd="0" presId="urn:microsoft.com/office/officeart/2018/2/layout/IconLabelList"/>
    <dgm:cxn modelId="{02F0C8CD-0F0F-43A5-BCE7-ED0299127D1E}" type="presParOf" srcId="{00E55C78-5B3A-4AA7-A042-322A3505EE7C}" destId="{00E4C7A2-1B3A-4603-9BCC-1BE3DE8CEBCF}" srcOrd="1" destOrd="0" presId="urn:microsoft.com/office/officeart/2018/2/layout/IconLabelList"/>
    <dgm:cxn modelId="{AC85AD96-0F8E-49A5-BD07-FABB125316BE}" type="presParOf" srcId="{00E55C78-5B3A-4AA7-A042-322A3505EE7C}" destId="{DE9152BA-ABCB-4C8A-982E-640D8B445B6C}" srcOrd="2" destOrd="0" presId="urn:microsoft.com/office/officeart/2018/2/layout/IconLabelList"/>
    <dgm:cxn modelId="{3880E569-B42A-4FF9-A3D6-2D5134AEA905}" type="presParOf" srcId="{ED870122-758F-4FD1-8772-C18F596B6074}" destId="{2B050375-4CFE-4AB9-A008-8BC28E129A7A}" srcOrd="3" destOrd="0" presId="urn:microsoft.com/office/officeart/2018/2/layout/IconLabelList"/>
    <dgm:cxn modelId="{A5A0CE60-82E8-4947-A623-2ADB6EF89096}" type="presParOf" srcId="{ED870122-758F-4FD1-8772-C18F596B6074}" destId="{2E5B5D17-809B-4E70-AB74-5B40640612EB}" srcOrd="4" destOrd="0" presId="urn:microsoft.com/office/officeart/2018/2/layout/IconLabelList"/>
    <dgm:cxn modelId="{3B786182-C7BD-48A9-8B1B-57DC2E9BFA09}" type="presParOf" srcId="{2E5B5D17-809B-4E70-AB74-5B40640612EB}" destId="{E30F9B01-7E59-4E6B-81DC-2BC56756677E}" srcOrd="0" destOrd="0" presId="urn:microsoft.com/office/officeart/2018/2/layout/IconLabelList"/>
    <dgm:cxn modelId="{F4E5D95D-4EB0-40A4-9E0F-2527AA3132A4}" type="presParOf" srcId="{2E5B5D17-809B-4E70-AB74-5B40640612EB}" destId="{FC95C834-2518-4AD8-9EA9-0F0FBE267C5F}" srcOrd="1" destOrd="0" presId="urn:microsoft.com/office/officeart/2018/2/layout/IconLabelList"/>
    <dgm:cxn modelId="{9D0E7227-AAE7-4C9A-9C3F-E8A98EA4259D}" type="presParOf" srcId="{2E5B5D17-809B-4E70-AB74-5B40640612EB}" destId="{959953BA-2351-4535-8F5B-83B5DD4FB0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Frontend based on React JS &amp; material UI.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code is fully integrated with all backend code.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User-friendly, Quick, Responsive ui.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Adjustable, fit &amp; tested with every available web-browser.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B93C91F3-ACA6-4131-95AA-61AB5FA2C831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A3FC9E69-3CB1-46B9-9ABE-5AE0ADDE4111}" type="pres">
      <dgm:prSet presAssocID="{395D5CB3-74AD-41F4-8011-3D31B0AF79A5}" presName="compNode" presStyleCnt="0"/>
      <dgm:spPr/>
    </dgm:pt>
    <dgm:pt modelId="{E3B49859-BD81-4135-9E5A-78763700EA96}" type="pres">
      <dgm:prSet presAssocID="{395D5CB3-74AD-41F4-8011-3D31B0AF79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E39722-A309-4024-84E7-AE8EA297AA6A}" type="pres">
      <dgm:prSet presAssocID="{395D5CB3-74AD-41F4-8011-3D31B0AF79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4B8ED-B8FD-41DC-8645-3CEBAECB2B2A}" type="pres">
      <dgm:prSet presAssocID="{395D5CB3-74AD-41F4-8011-3D31B0AF79A5}" presName="spaceRect" presStyleCnt="0"/>
      <dgm:spPr/>
    </dgm:pt>
    <dgm:pt modelId="{8D4FAD25-F663-4AD1-97EE-D447BF0615A3}" type="pres">
      <dgm:prSet presAssocID="{395D5CB3-74AD-41F4-8011-3D31B0AF79A5}" presName="textRect" presStyleLbl="revTx" presStyleIdx="0" presStyleCnt="4">
        <dgm:presLayoutVars>
          <dgm:chMax val="1"/>
          <dgm:chPref val="1"/>
        </dgm:presLayoutVars>
      </dgm:prSet>
      <dgm:spPr/>
    </dgm:pt>
    <dgm:pt modelId="{F3EB917B-0213-4D18-B9AE-F54F03CC513F}" type="pres">
      <dgm:prSet presAssocID="{2A3C73FE-B6AE-407A-88B3-1487DC79CA2F}" presName="sibTrans" presStyleCnt="0"/>
      <dgm:spPr/>
    </dgm:pt>
    <dgm:pt modelId="{47BA13CD-B606-4168-98CC-71A189026917}" type="pres">
      <dgm:prSet presAssocID="{982C2F0C-E199-42B0-96A8-7735ED77BEFF}" presName="compNode" presStyleCnt="0"/>
      <dgm:spPr/>
    </dgm:pt>
    <dgm:pt modelId="{20827BB3-D6C1-4424-9E78-E177824E3991}" type="pres">
      <dgm:prSet presAssocID="{982C2F0C-E199-42B0-96A8-7735ED77BE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1F9CA2-922A-4452-997B-E657F1707A72}" type="pres">
      <dgm:prSet presAssocID="{982C2F0C-E199-42B0-96A8-7735ED77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180335-BE0E-42AA-B1EE-A42E77A9EBAD}" type="pres">
      <dgm:prSet presAssocID="{982C2F0C-E199-42B0-96A8-7735ED77BEFF}" presName="spaceRect" presStyleCnt="0"/>
      <dgm:spPr/>
    </dgm:pt>
    <dgm:pt modelId="{09B27111-B7CF-4C93-8E44-107A27E2D402}" type="pres">
      <dgm:prSet presAssocID="{982C2F0C-E199-42B0-96A8-7735ED77BEFF}" presName="textRect" presStyleLbl="revTx" presStyleIdx="1" presStyleCnt="4">
        <dgm:presLayoutVars>
          <dgm:chMax val="1"/>
          <dgm:chPref val="1"/>
        </dgm:presLayoutVars>
      </dgm:prSet>
      <dgm:spPr/>
    </dgm:pt>
    <dgm:pt modelId="{B4F5902A-3A19-47BF-9078-3909DA9DD2AF}" type="pres">
      <dgm:prSet presAssocID="{A525B9E7-8C1A-476E-AEC9-B4863E76C6BD}" presName="sibTrans" presStyleCnt="0"/>
      <dgm:spPr/>
    </dgm:pt>
    <dgm:pt modelId="{490A6944-C107-4182-8728-D44DED4C9296}" type="pres">
      <dgm:prSet presAssocID="{59C05260-9893-482C-B910-1803AA680125}" presName="compNode" presStyleCnt="0"/>
      <dgm:spPr/>
    </dgm:pt>
    <dgm:pt modelId="{4109B124-BAD7-4BD4-8FFE-F6C6ED9EBE80}" type="pres">
      <dgm:prSet presAssocID="{59C05260-9893-482C-B910-1803AA68012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274ADB-ABD4-4B90-BB0D-C1D7CC26630B}" type="pres">
      <dgm:prSet presAssocID="{59C05260-9893-482C-B910-1803AA6801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BEC7C8-814F-468B-926F-C80680D8B330}" type="pres">
      <dgm:prSet presAssocID="{59C05260-9893-482C-B910-1803AA680125}" presName="spaceRect" presStyleCnt="0"/>
      <dgm:spPr/>
    </dgm:pt>
    <dgm:pt modelId="{139241FC-DE3B-4451-9831-BF65DC5C7363}" type="pres">
      <dgm:prSet presAssocID="{59C05260-9893-482C-B910-1803AA680125}" presName="textRect" presStyleLbl="revTx" presStyleIdx="2" presStyleCnt="4">
        <dgm:presLayoutVars>
          <dgm:chMax val="1"/>
          <dgm:chPref val="1"/>
        </dgm:presLayoutVars>
      </dgm:prSet>
      <dgm:spPr/>
    </dgm:pt>
    <dgm:pt modelId="{F25A3227-B0DC-4182-90C1-C3914232C426}" type="pres">
      <dgm:prSet presAssocID="{695BDE08-259B-4605-92EE-634683842748}" presName="sibTrans" presStyleCnt="0"/>
      <dgm:spPr/>
    </dgm:pt>
    <dgm:pt modelId="{AD7C570E-F6AF-49AA-B447-19B5A167325D}" type="pres">
      <dgm:prSet presAssocID="{C1DA895B-0FCE-41CA-8E5A-EC20E8E92BD6}" presName="compNode" presStyleCnt="0"/>
      <dgm:spPr/>
    </dgm:pt>
    <dgm:pt modelId="{E3977387-E0FD-4509-A2F4-270479031281}" type="pres">
      <dgm:prSet presAssocID="{C1DA895B-0FCE-41CA-8E5A-EC20E8E92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661AB1-EE0B-4A33-AFF3-EEC34AAEF575}" type="pres">
      <dgm:prSet presAssocID="{C1DA895B-0FCE-41CA-8E5A-EC20E8E92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5BF6FFB-77B7-444E-8C00-378C58D1C718}" type="pres">
      <dgm:prSet presAssocID="{C1DA895B-0FCE-41CA-8E5A-EC20E8E92BD6}" presName="spaceRect" presStyleCnt="0"/>
      <dgm:spPr/>
    </dgm:pt>
    <dgm:pt modelId="{8E56F1C1-A1DB-4C8F-B40D-38A98E7E631B}" type="pres">
      <dgm:prSet presAssocID="{C1DA895B-0FCE-41CA-8E5A-EC20E8E92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B75122-8997-49DC-9228-7A94AEBC25D8}" type="presOf" srcId="{C1DA895B-0FCE-41CA-8E5A-EC20E8E92BD6}" destId="{8E56F1C1-A1DB-4C8F-B40D-38A98E7E631B}" srcOrd="0" destOrd="0" presId="urn:microsoft.com/office/officeart/2018/5/layout/IconLeafLabelList"/>
    <dgm:cxn modelId="{29826F3C-0E3D-47CD-9A79-1FFDA3FCA2FE}" srcId="{F38814AC-3A66-450D-BEFF-1FCD9552F21E}" destId="{59C05260-9893-482C-B910-1803AA680125}" srcOrd="2" destOrd="0" parTransId="{CD33DD9F-B3D8-4ACC-944E-590833E0E285}" sibTransId="{695BDE08-259B-4605-92EE-634683842748}"/>
    <dgm:cxn modelId="{3B756197-3CC6-4C48-A5D8-EB6462DCF8F7}" type="presOf" srcId="{F38814AC-3A66-450D-BEFF-1FCD9552F21E}" destId="{B93C91F3-ACA6-4131-95AA-61AB5FA2C831}" srcOrd="0" destOrd="0" presId="urn:microsoft.com/office/officeart/2018/5/layout/IconLeaf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DE86D0A7-4C3D-42DB-AC02-312A75AF0DAA}" type="presOf" srcId="{59C05260-9893-482C-B910-1803AA680125}" destId="{139241FC-DE3B-4451-9831-BF65DC5C7363}" srcOrd="0" destOrd="0" presId="urn:microsoft.com/office/officeart/2018/5/layout/IconLeafLabelList"/>
    <dgm:cxn modelId="{B76159BA-8A0F-4D62-B07F-0AEF13C07D29}" srcId="{F38814AC-3A66-450D-BEFF-1FCD9552F21E}" destId="{C1DA895B-0FCE-41CA-8E5A-EC20E8E92BD6}" srcOrd="3" destOrd="0" parTransId="{2A43BC74-0558-4EBA-9D0A-1D8B71503629}" sibTransId="{44DA7954-2F34-4CBD-875C-E875CC9EDA36}"/>
    <dgm:cxn modelId="{C2D96FC7-D602-4DBB-880F-D72936427AAB}" srcId="{F38814AC-3A66-450D-BEFF-1FCD9552F21E}" destId="{982C2F0C-E199-42B0-96A8-7735ED77BEFF}" srcOrd="1" destOrd="0" parTransId="{94968DF4-6B0F-42BC-A3E8-F7D5E52DA08F}" sibTransId="{A525B9E7-8C1A-476E-AEC9-B4863E76C6BD}"/>
    <dgm:cxn modelId="{2747D3DF-DD35-44B9-AB53-48B7B1432AFC}" type="presOf" srcId="{395D5CB3-74AD-41F4-8011-3D31B0AF79A5}" destId="{8D4FAD25-F663-4AD1-97EE-D447BF0615A3}" srcOrd="0" destOrd="0" presId="urn:microsoft.com/office/officeart/2018/5/layout/IconLeafLabelList"/>
    <dgm:cxn modelId="{FA5344F5-CC9E-4E6B-BB85-F0263D774003}" type="presOf" srcId="{982C2F0C-E199-42B0-96A8-7735ED77BEFF}" destId="{09B27111-B7CF-4C93-8E44-107A27E2D402}" srcOrd="0" destOrd="0" presId="urn:microsoft.com/office/officeart/2018/5/layout/IconLeafLabelList"/>
    <dgm:cxn modelId="{1A1A247B-79A4-465E-A0DE-523D6034AD43}" type="presParOf" srcId="{B93C91F3-ACA6-4131-95AA-61AB5FA2C831}" destId="{A3FC9E69-3CB1-46B9-9ABE-5AE0ADDE4111}" srcOrd="0" destOrd="0" presId="urn:microsoft.com/office/officeart/2018/5/layout/IconLeafLabelList"/>
    <dgm:cxn modelId="{3C48FF24-1265-43E0-9B67-02844A1DA408}" type="presParOf" srcId="{A3FC9E69-3CB1-46B9-9ABE-5AE0ADDE4111}" destId="{E3B49859-BD81-4135-9E5A-78763700EA96}" srcOrd="0" destOrd="0" presId="urn:microsoft.com/office/officeart/2018/5/layout/IconLeafLabelList"/>
    <dgm:cxn modelId="{73F38FD2-D70A-4E9C-B838-2AF08C8022CC}" type="presParOf" srcId="{A3FC9E69-3CB1-46B9-9ABE-5AE0ADDE4111}" destId="{0DE39722-A309-4024-84E7-AE8EA297AA6A}" srcOrd="1" destOrd="0" presId="urn:microsoft.com/office/officeart/2018/5/layout/IconLeafLabelList"/>
    <dgm:cxn modelId="{51BCF7CD-3993-40FA-A8DA-62A69B9A428D}" type="presParOf" srcId="{A3FC9E69-3CB1-46B9-9ABE-5AE0ADDE4111}" destId="{60F4B8ED-B8FD-41DC-8645-3CEBAECB2B2A}" srcOrd="2" destOrd="0" presId="urn:microsoft.com/office/officeart/2018/5/layout/IconLeafLabelList"/>
    <dgm:cxn modelId="{9DB0C7A6-ECBD-415C-ACC0-A3C4B1512D01}" type="presParOf" srcId="{A3FC9E69-3CB1-46B9-9ABE-5AE0ADDE4111}" destId="{8D4FAD25-F663-4AD1-97EE-D447BF0615A3}" srcOrd="3" destOrd="0" presId="urn:microsoft.com/office/officeart/2018/5/layout/IconLeafLabelList"/>
    <dgm:cxn modelId="{C26D3B4B-CF4C-4EF4-A0B3-D0C86453394E}" type="presParOf" srcId="{B93C91F3-ACA6-4131-95AA-61AB5FA2C831}" destId="{F3EB917B-0213-4D18-B9AE-F54F03CC513F}" srcOrd="1" destOrd="0" presId="urn:microsoft.com/office/officeart/2018/5/layout/IconLeafLabelList"/>
    <dgm:cxn modelId="{8CDD8A13-8C76-4D22-A448-F6D53883FB21}" type="presParOf" srcId="{B93C91F3-ACA6-4131-95AA-61AB5FA2C831}" destId="{47BA13CD-B606-4168-98CC-71A189026917}" srcOrd="2" destOrd="0" presId="urn:microsoft.com/office/officeart/2018/5/layout/IconLeafLabelList"/>
    <dgm:cxn modelId="{EAE06762-0335-44D3-9F57-A21074241A3E}" type="presParOf" srcId="{47BA13CD-B606-4168-98CC-71A189026917}" destId="{20827BB3-D6C1-4424-9E78-E177824E3991}" srcOrd="0" destOrd="0" presId="urn:microsoft.com/office/officeart/2018/5/layout/IconLeafLabelList"/>
    <dgm:cxn modelId="{2BDF146B-73B2-4837-9E24-97E27935420B}" type="presParOf" srcId="{47BA13CD-B606-4168-98CC-71A189026917}" destId="{811F9CA2-922A-4452-997B-E657F1707A72}" srcOrd="1" destOrd="0" presId="urn:microsoft.com/office/officeart/2018/5/layout/IconLeafLabelList"/>
    <dgm:cxn modelId="{7F8ABCF9-CC38-42F0-97DC-2E9C7C0F32EE}" type="presParOf" srcId="{47BA13CD-B606-4168-98CC-71A189026917}" destId="{E9180335-BE0E-42AA-B1EE-A42E77A9EBAD}" srcOrd="2" destOrd="0" presId="urn:microsoft.com/office/officeart/2018/5/layout/IconLeafLabelList"/>
    <dgm:cxn modelId="{B4235B45-A057-49CF-92CF-D0CBF308AC30}" type="presParOf" srcId="{47BA13CD-B606-4168-98CC-71A189026917}" destId="{09B27111-B7CF-4C93-8E44-107A27E2D402}" srcOrd="3" destOrd="0" presId="urn:microsoft.com/office/officeart/2018/5/layout/IconLeafLabelList"/>
    <dgm:cxn modelId="{CDF15ACC-B4B1-403D-80ED-DA66F9ABA642}" type="presParOf" srcId="{B93C91F3-ACA6-4131-95AA-61AB5FA2C831}" destId="{B4F5902A-3A19-47BF-9078-3909DA9DD2AF}" srcOrd="3" destOrd="0" presId="urn:microsoft.com/office/officeart/2018/5/layout/IconLeafLabelList"/>
    <dgm:cxn modelId="{B95AA93E-26B9-4B24-97A9-E56D37B5EA37}" type="presParOf" srcId="{B93C91F3-ACA6-4131-95AA-61AB5FA2C831}" destId="{490A6944-C107-4182-8728-D44DED4C9296}" srcOrd="4" destOrd="0" presId="urn:microsoft.com/office/officeart/2018/5/layout/IconLeafLabelList"/>
    <dgm:cxn modelId="{F2A8AB53-E1DC-4CF6-976F-96476E2A9594}" type="presParOf" srcId="{490A6944-C107-4182-8728-D44DED4C9296}" destId="{4109B124-BAD7-4BD4-8FFE-F6C6ED9EBE80}" srcOrd="0" destOrd="0" presId="urn:microsoft.com/office/officeart/2018/5/layout/IconLeafLabelList"/>
    <dgm:cxn modelId="{AD51903C-0999-47CA-92A5-0293948E34F0}" type="presParOf" srcId="{490A6944-C107-4182-8728-D44DED4C9296}" destId="{CB274ADB-ABD4-4B90-BB0D-C1D7CC26630B}" srcOrd="1" destOrd="0" presId="urn:microsoft.com/office/officeart/2018/5/layout/IconLeafLabelList"/>
    <dgm:cxn modelId="{30434A1D-DC8F-4B47-9116-ACC15501DB77}" type="presParOf" srcId="{490A6944-C107-4182-8728-D44DED4C9296}" destId="{41BEC7C8-814F-468B-926F-C80680D8B330}" srcOrd="2" destOrd="0" presId="urn:microsoft.com/office/officeart/2018/5/layout/IconLeafLabelList"/>
    <dgm:cxn modelId="{73D303D3-731A-487B-8729-B8EBD43AF3A8}" type="presParOf" srcId="{490A6944-C107-4182-8728-D44DED4C9296}" destId="{139241FC-DE3B-4451-9831-BF65DC5C7363}" srcOrd="3" destOrd="0" presId="urn:microsoft.com/office/officeart/2018/5/layout/IconLeafLabelList"/>
    <dgm:cxn modelId="{4B5BA548-D31E-4EAA-AD3C-EB0B980C6209}" type="presParOf" srcId="{B93C91F3-ACA6-4131-95AA-61AB5FA2C831}" destId="{F25A3227-B0DC-4182-90C1-C3914232C426}" srcOrd="5" destOrd="0" presId="urn:microsoft.com/office/officeart/2018/5/layout/IconLeafLabelList"/>
    <dgm:cxn modelId="{7D15F901-CCEF-4FEE-AD33-EDB603A6B75C}" type="presParOf" srcId="{B93C91F3-ACA6-4131-95AA-61AB5FA2C831}" destId="{AD7C570E-F6AF-49AA-B447-19B5A167325D}" srcOrd="6" destOrd="0" presId="urn:microsoft.com/office/officeart/2018/5/layout/IconLeafLabelList"/>
    <dgm:cxn modelId="{61654936-E880-46BF-88AC-B14CC3D77422}" type="presParOf" srcId="{AD7C570E-F6AF-49AA-B447-19B5A167325D}" destId="{E3977387-E0FD-4509-A2F4-270479031281}" srcOrd="0" destOrd="0" presId="urn:microsoft.com/office/officeart/2018/5/layout/IconLeafLabelList"/>
    <dgm:cxn modelId="{128DC8A0-9584-4EC7-A2AA-16BDA2F6D0DE}" type="presParOf" srcId="{AD7C570E-F6AF-49AA-B447-19B5A167325D}" destId="{A4661AB1-EE0B-4A33-AFF3-EEC34AAEF575}" srcOrd="1" destOrd="0" presId="urn:microsoft.com/office/officeart/2018/5/layout/IconLeafLabelList"/>
    <dgm:cxn modelId="{F559F88A-C0C6-40CD-99F0-F4ADC41BE137}" type="presParOf" srcId="{AD7C570E-F6AF-49AA-B447-19B5A167325D}" destId="{85BF6FFB-77B7-444E-8C00-378C58D1C718}" srcOrd="2" destOrd="0" presId="urn:microsoft.com/office/officeart/2018/5/layout/IconLeafLabelList"/>
    <dgm:cxn modelId="{8AF8B670-92D2-4EC4-A146-7832F503450B}" type="presParOf" srcId="{AD7C570E-F6AF-49AA-B447-19B5A167325D}" destId="{8E56F1C1-A1DB-4C8F-B40D-38A98E7E6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Capable for saving and working with multiple users and runs in the system.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all the data of users and algorithm runs.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Kept updated at all times.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07FFFB90-047F-4860-A78A-6AE64BFBC80A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15BEA69B-0C6A-4715-9D35-107838F9C24D}" type="pres">
      <dgm:prSet presAssocID="{982C2F0C-E199-42B0-96A8-7735ED77BEFF}" presName="compNode" presStyleCnt="0"/>
      <dgm:spPr/>
    </dgm:pt>
    <dgm:pt modelId="{0FCF326E-5DF4-4146-86B3-84F1A19DD001}" type="pres">
      <dgm:prSet presAssocID="{982C2F0C-E199-42B0-96A8-7735ED77B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B1BD95-247B-4422-A57E-1AF47AFCC191}" type="pres">
      <dgm:prSet presAssocID="{982C2F0C-E199-42B0-96A8-7735ED77BEFF}" presName="spaceRect" presStyleCnt="0"/>
      <dgm:spPr/>
    </dgm:pt>
    <dgm:pt modelId="{14BCD8C9-1242-4285-B686-5E459A879E2D}" type="pres">
      <dgm:prSet presAssocID="{982C2F0C-E199-42B0-96A8-7735ED77BEFF}" presName="textRect" presStyleLbl="revTx" presStyleIdx="0" presStyleCnt="3">
        <dgm:presLayoutVars>
          <dgm:chMax val="1"/>
          <dgm:chPref val="1"/>
        </dgm:presLayoutVars>
      </dgm:prSet>
      <dgm:spPr/>
    </dgm:pt>
    <dgm:pt modelId="{F9FF72A0-6370-4C86-8E5D-27EFE19FB4B6}" type="pres">
      <dgm:prSet presAssocID="{A525B9E7-8C1A-476E-AEC9-B4863E76C6BD}" presName="sibTrans" presStyleCnt="0"/>
      <dgm:spPr/>
    </dgm:pt>
    <dgm:pt modelId="{F4FAE294-E037-4787-B44B-E50F8C018B4D}" type="pres">
      <dgm:prSet presAssocID="{59C05260-9893-482C-B910-1803AA680125}" presName="compNode" presStyleCnt="0"/>
      <dgm:spPr/>
    </dgm:pt>
    <dgm:pt modelId="{BFBF86DF-C7BF-408E-963F-1059890E8CD4}" type="pres">
      <dgm:prSet presAssocID="{59C05260-9893-482C-B910-1803AA680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419853-43AB-491D-B7D1-774CC8121AA9}" type="pres">
      <dgm:prSet presAssocID="{59C05260-9893-482C-B910-1803AA680125}" presName="spaceRect" presStyleCnt="0"/>
      <dgm:spPr/>
    </dgm:pt>
    <dgm:pt modelId="{78AC8242-245E-4EC0-B0FA-A5C6252B5905}" type="pres">
      <dgm:prSet presAssocID="{59C05260-9893-482C-B910-1803AA680125}" presName="textRect" presStyleLbl="revTx" presStyleIdx="1" presStyleCnt="3">
        <dgm:presLayoutVars>
          <dgm:chMax val="1"/>
          <dgm:chPref val="1"/>
        </dgm:presLayoutVars>
      </dgm:prSet>
      <dgm:spPr/>
    </dgm:pt>
    <dgm:pt modelId="{B6FB9411-9009-4D08-B9B1-2F1C73777B38}" type="pres">
      <dgm:prSet presAssocID="{695BDE08-259B-4605-92EE-634683842748}" presName="sibTrans" presStyleCnt="0"/>
      <dgm:spPr/>
    </dgm:pt>
    <dgm:pt modelId="{E5BF2FC3-2E50-4917-A81E-7D3039BA23D5}" type="pres">
      <dgm:prSet presAssocID="{C1DA895B-0FCE-41CA-8E5A-EC20E8E92BD6}" presName="compNode" presStyleCnt="0"/>
      <dgm:spPr/>
    </dgm:pt>
    <dgm:pt modelId="{B887E841-4400-40AC-BEF9-844E6A2093D1}" type="pres">
      <dgm:prSet presAssocID="{C1DA895B-0FCE-41CA-8E5A-EC20E8E92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4E2E4-7FF9-486E-A864-F394992F7B39}" type="pres">
      <dgm:prSet presAssocID="{C1DA895B-0FCE-41CA-8E5A-EC20E8E92BD6}" presName="spaceRect" presStyleCnt="0"/>
      <dgm:spPr/>
    </dgm:pt>
    <dgm:pt modelId="{672B29B9-4058-4BD4-91A4-D8768FA76869}" type="pres">
      <dgm:prSet presAssocID="{C1DA895B-0FCE-41CA-8E5A-EC20E8E92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BDC42C-35D7-40B2-9705-FE82E6941881}" type="presOf" srcId="{F38814AC-3A66-450D-BEFF-1FCD9552F21E}" destId="{07FFFB90-047F-4860-A78A-6AE64BFBC80A}" srcOrd="0" destOrd="0" presId="urn:microsoft.com/office/officeart/2018/2/layout/Icon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B644F54F-95F3-408B-9779-53CB2EA022A7}" type="presOf" srcId="{982C2F0C-E199-42B0-96A8-7735ED77BEFF}" destId="{14BCD8C9-1242-4285-B686-5E459A879E2D}" srcOrd="0" destOrd="0" presId="urn:microsoft.com/office/officeart/2018/2/layout/IconLabelList"/>
    <dgm:cxn modelId="{8F154090-4B99-4634-B5F3-7A47C755E283}" type="presOf" srcId="{59C05260-9893-482C-B910-1803AA680125}" destId="{78AC8242-245E-4EC0-B0FA-A5C6252B5905}" srcOrd="0" destOrd="0" presId="urn:microsoft.com/office/officeart/2018/2/layout/IconLabelList"/>
    <dgm:cxn modelId="{B76159BA-8A0F-4D62-B07F-0AEF13C07D29}" srcId="{F38814AC-3A66-450D-BEFF-1FCD9552F21E}" destId="{C1DA895B-0FCE-41CA-8E5A-EC20E8E92BD6}" srcOrd="2" destOrd="0" parTransId="{2A43BC74-0558-4EBA-9D0A-1D8B71503629}" sibTransId="{44DA7954-2F34-4CBD-875C-E875CC9EDA36}"/>
    <dgm:cxn modelId="{F03A60C1-1C27-4F92-A1E8-011BA6393D56}" type="presOf" srcId="{C1DA895B-0FCE-41CA-8E5A-EC20E8E92BD6}" destId="{672B29B9-4058-4BD4-91A4-D8768FA76869}" srcOrd="0" destOrd="0" presId="urn:microsoft.com/office/officeart/2018/2/layout/IconLabelList"/>
    <dgm:cxn modelId="{C2D96FC7-D602-4DBB-880F-D72936427AAB}" srcId="{F38814AC-3A66-450D-BEFF-1FCD9552F21E}" destId="{982C2F0C-E199-42B0-96A8-7735ED77BEFF}" srcOrd="0" destOrd="0" parTransId="{94968DF4-6B0F-42BC-A3E8-F7D5E52DA08F}" sibTransId="{A525B9E7-8C1A-476E-AEC9-B4863E76C6BD}"/>
    <dgm:cxn modelId="{535BFB59-B53C-424E-B40B-5458047EC396}" type="presParOf" srcId="{07FFFB90-047F-4860-A78A-6AE64BFBC80A}" destId="{15BEA69B-0C6A-4715-9D35-107838F9C24D}" srcOrd="0" destOrd="0" presId="urn:microsoft.com/office/officeart/2018/2/layout/IconLabelList"/>
    <dgm:cxn modelId="{318B4E01-4DE5-48F0-A049-53FFBC0E0C85}" type="presParOf" srcId="{15BEA69B-0C6A-4715-9D35-107838F9C24D}" destId="{0FCF326E-5DF4-4146-86B3-84F1A19DD001}" srcOrd="0" destOrd="0" presId="urn:microsoft.com/office/officeart/2018/2/layout/IconLabelList"/>
    <dgm:cxn modelId="{D45EC0ED-40EF-4530-9F31-D9C9F7E3E146}" type="presParOf" srcId="{15BEA69B-0C6A-4715-9D35-107838F9C24D}" destId="{DAB1BD95-247B-4422-A57E-1AF47AFCC191}" srcOrd="1" destOrd="0" presId="urn:microsoft.com/office/officeart/2018/2/layout/IconLabelList"/>
    <dgm:cxn modelId="{1F23E21C-D79E-4A84-B09F-DE3C5762DCD6}" type="presParOf" srcId="{15BEA69B-0C6A-4715-9D35-107838F9C24D}" destId="{14BCD8C9-1242-4285-B686-5E459A879E2D}" srcOrd="2" destOrd="0" presId="urn:microsoft.com/office/officeart/2018/2/layout/IconLabelList"/>
    <dgm:cxn modelId="{0F6030F0-F479-44B6-8027-D6C662B75504}" type="presParOf" srcId="{07FFFB90-047F-4860-A78A-6AE64BFBC80A}" destId="{F9FF72A0-6370-4C86-8E5D-27EFE19FB4B6}" srcOrd="1" destOrd="0" presId="urn:microsoft.com/office/officeart/2018/2/layout/IconLabelList"/>
    <dgm:cxn modelId="{19146F59-168A-40B2-9725-43438CD637AD}" type="presParOf" srcId="{07FFFB90-047F-4860-A78A-6AE64BFBC80A}" destId="{F4FAE294-E037-4787-B44B-E50F8C018B4D}" srcOrd="2" destOrd="0" presId="urn:microsoft.com/office/officeart/2018/2/layout/IconLabelList"/>
    <dgm:cxn modelId="{B794C06F-DB54-4E8A-9A6E-C4E9A7F4C328}" type="presParOf" srcId="{F4FAE294-E037-4787-B44B-E50F8C018B4D}" destId="{BFBF86DF-C7BF-408E-963F-1059890E8CD4}" srcOrd="0" destOrd="0" presId="urn:microsoft.com/office/officeart/2018/2/layout/IconLabelList"/>
    <dgm:cxn modelId="{2FF6C984-D7CB-4189-9617-2A13BDD22786}" type="presParOf" srcId="{F4FAE294-E037-4787-B44B-E50F8C018B4D}" destId="{7C419853-43AB-491D-B7D1-774CC8121AA9}" srcOrd="1" destOrd="0" presId="urn:microsoft.com/office/officeart/2018/2/layout/IconLabelList"/>
    <dgm:cxn modelId="{9AA3CD88-EC7B-4751-8CC8-4D903B2BA850}" type="presParOf" srcId="{F4FAE294-E037-4787-B44B-E50F8C018B4D}" destId="{78AC8242-245E-4EC0-B0FA-A5C6252B5905}" srcOrd="2" destOrd="0" presId="urn:microsoft.com/office/officeart/2018/2/layout/IconLabelList"/>
    <dgm:cxn modelId="{0AAC7154-F468-4313-B924-67A1157560D8}" type="presParOf" srcId="{07FFFB90-047F-4860-A78A-6AE64BFBC80A}" destId="{B6FB9411-9009-4D08-B9B1-2F1C73777B38}" srcOrd="3" destOrd="0" presId="urn:microsoft.com/office/officeart/2018/2/layout/IconLabelList"/>
    <dgm:cxn modelId="{BAC70868-AEBC-47EE-BE1E-23EAFC7AAB8C}" type="presParOf" srcId="{07FFFB90-047F-4860-A78A-6AE64BFBC80A}" destId="{E5BF2FC3-2E50-4917-A81E-7D3039BA23D5}" srcOrd="4" destOrd="0" presId="urn:microsoft.com/office/officeart/2018/2/layout/IconLabelList"/>
    <dgm:cxn modelId="{E61A8CBE-FABE-456F-81AC-B3DDD89B3A12}" type="presParOf" srcId="{E5BF2FC3-2E50-4917-A81E-7D3039BA23D5}" destId="{B887E841-4400-40AC-BEF9-844E6A2093D1}" srcOrd="0" destOrd="0" presId="urn:microsoft.com/office/officeart/2018/2/layout/IconLabelList"/>
    <dgm:cxn modelId="{C0E33071-4DCD-4BBE-A35E-936AF12C4AAF}" type="presParOf" srcId="{E5BF2FC3-2E50-4917-A81E-7D3039BA23D5}" destId="{FAF4E2E4-7FF9-486E-A864-F394992F7B39}" srcOrd="1" destOrd="0" presId="urn:microsoft.com/office/officeart/2018/2/layout/IconLabelList"/>
    <dgm:cxn modelId="{C74C5E30-5983-4598-8521-C3236F9C36AC}" type="presParOf" srcId="{E5BF2FC3-2E50-4917-A81E-7D3039BA23D5}" destId="{672B29B9-4058-4BD4-91A4-D8768FA76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Upgraded into a thread-based application.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Designing &amp; implementing an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Optimizing algorithms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14A4FAB0-EAEF-42C0-9D9B-2843A9FA55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Adding new run called “Auto-Process”.</a:t>
          </a:r>
        </a:p>
      </dgm:t>
    </dgm:pt>
    <dgm:pt modelId="{228749B4-7384-4790-B404-9A7793DE16C8}" type="parTrans" cxnId="{86C6B3A4-7A41-45DC-B23E-ABC48781DAA6}">
      <dgm:prSet/>
      <dgm:spPr/>
      <dgm:t>
        <a:bodyPr/>
        <a:lstStyle/>
        <a:p>
          <a:endParaRPr lang="en-US"/>
        </a:p>
      </dgm:t>
    </dgm:pt>
    <dgm:pt modelId="{FEA14FAC-CF84-4E2E-AFA4-228AFD08C60E}" type="sibTrans" cxnId="{86C6B3A4-7A41-45DC-B23E-ABC48781DAA6}">
      <dgm:prSet/>
      <dgm:spPr/>
      <dgm:t>
        <a:bodyPr/>
        <a:lstStyle/>
        <a:p>
          <a:endParaRPr lang="en-US"/>
        </a:p>
      </dgm:t>
    </dgm:pt>
    <dgm:pt modelId="{D205BF5C-DFCF-4E3C-AC75-FDD26867AA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Write, Fix &amp; Improve All of MolOpt algorithms.</a:t>
          </a:r>
        </a:p>
      </dgm:t>
    </dgm:pt>
    <dgm:pt modelId="{A4FD0990-5A71-4625-8ABB-A2BD83D4908B}" type="parTrans" cxnId="{EEA0453A-6CF7-42DC-8172-1975C5D62F7A}">
      <dgm:prSet/>
      <dgm:spPr/>
      <dgm:t>
        <a:bodyPr/>
        <a:lstStyle/>
        <a:p>
          <a:endParaRPr lang="en-US"/>
        </a:p>
      </dgm:t>
    </dgm:pt>
    <dgm:pt modelId="{06FAD120-CA97-45C3-9812-AF6277CB9179}" type="sibTrans" cxnId="{EEA0453A-6CF7-42DC-8172-1975C5D62F7A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76A0DDE4-53ED-4E74-A780-FCE9F21DBD00}" type="pres">
      <dgm:prSet presAssocID="{D205BF5C-DFCF-4E3C-AC75-FDD26867AA57}" presName="compNode" presStyleCnt="0"/>
      <dgm:spPr/>
    </dgm:pt>
    <dgm:pt modelId="{E99E0523-4D26-4880-8C04-EC007FBCED66}" type="pres">
      <dgm:prSet presAssocID="{D205BF5C-DFCF-4E3C-AC75-FDD26867AA57}" presName="iconBgRect" presStyleLbl="bgShp" presStyleIdx="0" presStyleCnt="5"/>
      <dgm:spPr/>
    </dgm:pt>
    <dgm:pt modelId="{8251485F-A90E-4024-8D40-129B935A8121}" type="pres">
      <dgm:prSet presAssocID="{D205BF5C-DFCF-4E3C-AC75-FDD26867AA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FA921E2D-9A68-455D-B36C-C9F1F43A4E6C}" type="pres">
      <dgm:prSet presAssocID="{D205BF5C-DFCF-4E3C-AC75-FDD26867AA57}" presName="spaceRect" presStyleCnt="0"/>
      <dgm:spPr/>
    </dgm:pt>
    <dgm:pt modelId="{170E926F-8B49-490C-A9B8-B547B4DB2713}" type="pres">
      <dgm:prSet presAssocID="{D205BF5C-DFCF-4E3C-AC75-FDD26867AA57}" presName="textRect" presStyleLbl="revTx" presStyleIdx="0" presStyleCnt="5">
        <dgm:presLayoutVars>
          <dgm:chMax val="1"/>
          <dgm:chPref val="1"/>
        </dgm:presLayoutVars>
      </dgm:prSet>
      <dgm:spPr/>
    </dgm:pt>
    <dgm:pt modelId="{40BC6465-B2BA-4587-865F-E03EEA4FDE57}" type="pres">
      <dgm:prSet presAssocID="{06FAD120-CA97-45C3-9812-AF6277CB9179}" presName="sibTrans" presStyleCnt="0"/>
      <dgm:spPr/>
    </dgm:pt>
    <dgm:pt modelId="{AD77F883-1888-411E-988E-0165868556BD}" type="pres">
      <dgm:prSet presAssocID="{14A4FAB0-EAEF-42C0-9D9B-2843A9FA5525}" presName="compNode" presStyleCnt="0"/>
      <dgm:spPr/>
    </dgm:pt>
    <dgm:pt modelId="{F20BC626-E485-4D7F-AA84-02707F6CBE48}" type="pres">
      <dgm:prSet presAssocID="{14A4FAB0-EAEF-42C0-9D9B-2843A9FA5525}" presName="iconBgRect" presStyleLbl="bgShp" presStyleIdx="1" presStyleCnt="5"/>
      <dgm:spPr/>
    </dgm:pt>
    <dgm:pt modelId="{14EF7E5B-FE5F-4BBB-86C4-25F933842517}" type="pres">
      <dgm:prSet presAssocID="{14A4FAB0-EAEF-42C0-9D9B-2843A9FA55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A096FF8F-8006-4E3A-9271-D4762DBD63FD}" type="pres">
      <dgm:prSet presAssocID="{14A4FAB0-EAEF-42C0-9D9B-2843A9FA5525}" presName="spaceRect" presStyleCnt="0"/>
      <dgm:spPr/>
    </dgm:pt>
    <dgm:pt modelId="{4611CA25-D434-4695-9BB9-920198298F05}" type="pres">
      <dgm:prSet presAssocID="{14A4FAB0-EAEF-42C0-9D9B-2843A9FA5525}" presName="textRect" presStyleLbl="revTx" presStyleIdx="1" presStyleCnt="5">
        <dgm:presLayoutVars>
          <dgm:chMax val="1"/>
          <dgm:chPref val="1"/>
        </dgm:presLayoutVars>
      </dgm:prSet>
      <dgm:spPr/>
    </dgm:pt>
    <dgm:pt modelId="{6D1A17CF-B94B-4E9B-8D9A-2D442386428B}" type="pres">
      <dgm:prSet presAssocID="{FEA14FAC-CF84-4E2E-AFA4-228AFD08C60E}" presName="sibTrans" presStyleCnt="0"/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2" presStyleCnt="5"/>
      <dgm:spPr/>
    </dgm:pt>
    <dgm:pt modelId="{3CBE0263-5D85-480E-982E-364D39952557}" type="pres">
      <dgm:prSet presAssocID="{B244D711-66BD-4F26-8970-7CE30A207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2" presStyleCnt="5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3" presStyleCnt="5"/>
      <dgm:spPr/>
    </dgm:pt>
    <dgm:pt modelId="{CFB4EC75-83DA-430D-9027-180C26E127EA}" type="pres">
      <dgm:prSet presAssocID="{C6CBED35-901B-4B98-8ED6-B4C544BD1B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3" presStyleCnt="5">
        <dgm:presLayoutVars>
          <dgm:chMax val="1"/>
          <dgm:chPref val="1"/>
        </dgm:presLayoutVars>
      </dgm:prSet>
      <dgm:spPr/>
    </dgm:pt>
    <dgm:pt modelId="{4C5CBA46-BEB8-404B-ACC3-4BFE75072467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4" presStyleCnt="5"/>
      <dgm:spPr/>
    </dgm:pt>
    <dgm:pt modelId="{1CA48A33-76B8-481D-A271-D5ED6C0E510C}" type="pres">
      <dgm:prSet presAssocID="{39813DE6-6095-451B-8489-CE2152A094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718018-19EA-4106-90DF-E26CEF2B7322}" type="presOf" srcId="{C6CBED35-901B-4B98-8ED6-B4C544BD1BC5}" destId="{2173795B-2011-40A2-B445-6EEA5EBEA431}" srcOrd="0" destOrd="0" presId="urn:microsoft.com/office/officeart/2018/5/layout/IconCircleLabelList"/>
    <dgm:cxn modelId="{D381DA22-DD2D-4E4C-83D4-E46D32DAB3EA}" type="presOf" srcId="{14A4FAB0-EAEF-42C0-9D9B-2843A9FA5525}" destId="{4611CA25-D434-4695-9BB9-920198298F05}" srcOrd="0" destOrd="0" presId="urn:microsoft.com/office/officeart/2018/5/layout/IconCircleLabelList"/>
    <dgm:cxn modelId="{EC3FA226-CF9A-4813-84F8-BB28D514D2A0}" type="presOf" srcId="{D205BF5C-DFCF-4E3C-AC75-FDD26867AA57}" destId="{170E926F-8B49-490C-A9B8-B547B4DB2713}" srcOrd="0" destOrd="0" presId="urn:microsoft.com/office/officeart/2018/5/layout/IconCircleLabelList"/>
    <dgm:cxn modelId="{EEA0453A-6CF7-42DC-8172-1975C5D62F7A}" srcId="{CAFAC3ED-DCB7-4821-83BB-21A222A3F0E3}" destId="{D205BF5C-DFCF-4E3C-AC75-FDD26867AA57}" srcOrd="0" destOrd="0" parTransId="{A4FD0990-5A71-4625-8ABB-A2BD83D4908B}" sibTransId="{06FAD120-CA97-45C3-9812-AF6277CB9179}"/>
    <dgm:cxn modelId="{45751543-DFAA-45A1-8CAF-D8CC603564F1}" type="presOf" srcId="{B244D711-66BD-4F26-8970-7CE30A207973}" destId="{F4D761CF-AAB8-4AB4-A310-BB394EF045AB}" srcOrd="0" destOrd="0" presId="urn:microsoft.com/office/officeart/2018/5/layout/IconCircleLabelList"/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CA25A56A-A6D4-4C65-B289-BF9FF7D7F29C}" type="presOf" srcId="{39813DE6-6095-451B-8489-CE2152A094D4}" destId="{19496FDE-1D88-4499-AA9B-ABAFD4C38E82}" srcOrd="0" destOrd="0" presId="urn:microsoft.com/office/officeart/2018/5/layout/IconCircleLabelList"/>
    <dgm:cxn modelId="{86C6B3A4-7A41-45DC-B23E-ABC48781DAA6}" srcId="{CAFAC3ED-DCB7-4821-83BB-21A222A3F0E3}" destId="{14A4FAB0-EAEF-42C0-9D9B-2843A9FA5525}" srcOrd="1" destOrd="0" parTransId="{228749B4-7384-4790-B404-9A7793DE16C8}" sibTransId="{FEA14FAC-CF84-4E2E-AFA4-228AFD08C60E}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4" destOrd="0" parTransId="{3755AE10-54CC-4F6C-A00E-69A954D16CE6}" sibTransId="{077D196F-FEC0-4B55-BB4B-B6E1ED1F2CD5}"/>
    <dgm:cxn modelId="{1DD5B515-62CB-42D0-8208-F65FE04B3947}" type="presParOf" srcId="{9647517C-EB4B-4496-BC39-CA9ACC426421}" destId="{76A0DDE4-53ED-4E74-A780-FCE9F21DBD00}" srcOrd="0" destOrd="0" presId="urn:microsoft.com/office/officeart/2018/5/layout/IconCircleLabelList"/>
    <dgm:cxn modelId="{F55B54F2-1883-435C-91ED-B3C359AC167C}" type="presParOf" srcId="{76A0DDE4-53ED-4E74-A780-FCE9F21DBD00}" destId="{E99E0523-4D26-4880-8C04-EC007FBCED66}" srcOrd="0" destOrd="0" presId="urn:microsoft.com/office/officeart/2018/5/layout/IconCircleLabelList"/>
    <dgm:cxn modelId="{0E5BEC74-BC12-4727-8960-2AAC7DBB5204}" type="presParOf" srcId="{76A0DDE4-53ED-4E74-A780-FCE9F21DBD00}" destId="{8251485F-A90E-4024-8D40-129B935A8121}" srcOrd="1" destOrd="0" presId="urn:microsoft.com/office/officeart/2018/5/layout/IconCircleLabelList"/>
    <dgm:cxn modelId="{38905848-CDA5-4B7D-9FFE-01DD0831DEFA}" type="presParOf" srcId="{76A0DDE4-53ED-4E74-A780-FCE9F21DBD00}" destId="{FA921E2D-9A68-455D-B36C-C9F1F43A4E6C}" srcOrd="2" destOrd="0" presId="urn:microsoft.com/office/officeart/2018/5/layout/IconCircleLabelList"/>
    <dgm:cxn modelId="{6B1766D6-CD93-4A8C-9A43-2AD3B4ABF78F}" type="presParOf" srcId="{76A0DDE4-53ED-4E74-A780-FCE9F21DBD00}" destId="{170E926F-8B49-490C-A9B8-B547B4DB2713}" srcOrd="3" destOrd="0" presId="urn:microsoft.com/office/officeart/2018/5/layout/IconCircleLabelList"/>
    <dgm:cxn modelId="{A47E0722-BBDC-4F61-9975-52DE732E6B39}" type="presParOf" srcId="{9647517C-EB4B-4496-BC39-CA9ACC426421}" destId="{40BC6465-B2BA-4587-865F-E03EEA4FDE57}" srcOrd="1" destOrd="0" presId="urn:microsoft.com/office/officeart/2018/5/layout/IconCircleLabelList"/>
    <dgm:cxn modelId="{9626FBB9-8907-4EC0-8133-8D8182834FD6}" type="presParOf" srcId="{9647517C-EB4B-4496-BC39-CA9ACC426421}" destId="{AD77F883-1888-411E-988E-0165868556BD}" srcOrd="2" destOrd="0" presId="urn:microsoft.com/office/officeart/2018/5/layout/IconCircleLabelList"/>
    <dgm:cxn modelId="{A01584AD-6B05-42F9-BDF7-1AB71032AEAA}" type="presParOf" srcId="{AD77F883-1888-411E-988E-0165868556BD}" destId="{F20BC626-E485-4D7F-AA84-02707F6CBE48}" srcOrd="0" destOrd="0" presId="urn:microsoft.com/office/officeart/2018/5/layout/IconCircleLabelList"/>
    <dgm:cxn modelId="{BE7F5B4E-499E-4AA8-A077-7DC50ABE0612}" type="presParOf" srcId="{AD77F883-1888-411E-988E-0165868556BD}" destId="{14EF7E5B-FE5F-4BBB-86C4-25F933842517}" srcOrd="1" destOrd="0" presId="urn:microsoft.com/office/officeart/2018/5/layout/IconCircleLabelList"/>
    <dgm:cxn modelId="{CFBF523C-016A-4E3A-BB0F-ABB81EF251B3}" type="presParOf" srcId="{AD77F883-1888-411E-988E-0165868556BD}" destId="{A096FF8F-8006-4E3A-9271-D4762DBD63FD}" srcOrd="2" destOrd="0" presId="urn:microsoft.com/office/officeart/2018/5/layout/IconCircleLabelList"/>
    <dgm:cxn modelId="{C101B255-03C5-4458-BD31-CDECAC91BAF1}" type="presParOf" srcId="{AD77F883-1888-411E-988E-0165868556BD}" destId="{4611CA25-D434-4695-9BB9-920198298F05}" srcOrd="3" destOrd="0" presId="urn:microsoft.com/office/officeart/2018/5/layout/IconCircleLabelList"/>
    <dgm:cxn modelId="{64FDDB69-16F4-417C-B7A9-78ED6BB95201}" type="presParOf" srcId="{9647517C-EB4B-4496-BC39-CA9ACC426421}" destId="{6D1A17CF-B94B-4E9B-8D9A-2D442386428B}" srcOrd="3" destOrd="0" presId="urn:microsoft.com/office/officeart/2018/5/layout/IconCircleLabelList"/>
    <dgm:cxn modelId="{DA0CC56D-C785-4AD3-A307-2C135319EB95}" type="presParOf" srcId="{9647517C-EB4B-4496-BC39-CA9ACC426421}" destId="{B6B6BEA3-E793-4D5B-92C4-7E609162EDF7}" srcOrd="4" destOrd="0" presId="urn:microsoft.com/office/officeart/2018/5/layout/IconCircleLabelList"/>
    <dgm:cxn modelId="{570EF25F-8879-4204-B591-D63ABF9271EB}" type="presParOf" srcId="{B6B6BEA3-E793-4D5B-92C4-7E609162EDF7}" destId="{06EE88CF-570B-43C8-917B-D6077839E6E7}" srcOrd="0" destOrd="0" presId="urn:microsoft.com/office/officeart/2018/5/layout/IconCircleLabelList"/>
    <dgm:cxn modelId="{F7CFC138-0125-4B75-A42C-65BB826537BD}" type="presParOf" srcId="{B6B6BEA3-E793-4D5B-92C4-7E609162EDF7}" destId="{3CBE0263-5D85-480E-982E-364D39952557}" srcOrd="1" destOrd="0" presId="urn:microsoft.com/office/officeart/2018/5/layout/IconCircleLabelList"/>
    <dgm:cxn modelId="{6CE673FC-07BC-4939-B2C4-42F56ADE8902}" type="presParOf" srcId="{B6B6BEA3-E793-4D5B-92C4-7E609162EDF7}" destId="{69D72BE9-D803-4AD7-8E42-AA97DF898D34}" srcOrd="2" destOrd="0" presId="urn:microsoft.com/office/officeart/2018/5/layout/IconCircleLabelList"/>
    <dgm:cxn modelId="{521D3198-4044-4137-8368-FBDCD27C4C7C}" type="presParOf" srcId="{B6B6BEA3-E793-4D5B-92C4-7E609162EDF7}" destId="{F4D761CF-AAB8-4AB4-A310-BB394EF045AB}" srcOrd="3" destOrd="0" presId="urn:microsoft.com/office/officeart/2018/5/layout/IconCircleLabelList"/>
    <dgm:cxn modelId="{CB2E4853-1B3F-4320-9542-CBA7D1ABC785}" type="presParOf" srcId="{9647517C-EB4B-4496-BC39-CA9ACC426421}" destId="{719E649C-746D-48D2-9C2D-BEB6EC4DAB85}" srcOrd="5" destOrd="0" presId="urn:microsoft.com/office/officeart/2018/5/layout/IconCircleLabelList"/>
    <dgm:cxn modelId="{674B0195-F346-49DF-9ABC-5C95CDB2BD50}" type="presParOf" srcId="{9647517C-EB4B-4496-BC39-CA9ACC426421}" destId="{EC38E83D-47AA-4CF6-8525-B4F677BCAF1F}" srcOrd="6" destOrd="0" presId="urn:microsoft.com/office/officeart/2018/5/layout/IconCircleLabelList"/>
    <dgm:cxn modelId="{1A03BF5A-3EF1-4EE4-8867-06664693398E}" type="presParOf" srcId="{EC38E83D-47AA-4CF6-8525-B4F677BCAF1F}" destId="{05AA9362-9B4D-4BE1-B0DC-4999A5657CD8}" srcOrd="0" destOrd="0" presId="urn:microsoft.com/office/officeart/2018/5/layout/IconCircleLabelList"/>
    <dgm:cxn modelId="{628BE3F6-3CB9-43C7-8DA5-FA53A26E7EDE}" type="presParOf" srcId="{EC38E83D-47AA-4CF6-8525-B4F677BCAF1F}" destId="{CFB4EC75-83DA-430D-9027-180C26E127EA}" srcOrd="1" destOrd="0" presId="urn:microsoft.com/office/officeart/2018/5/layout/IconCircleLabelList"/>
    <dgm:cxn modelId="{38EE5715-C44E-4681-A1DA-4FA9D41391EC}" type="presParOf" srcId="{EC38E83D-47AA-4CF6-8525-B4F677BCAF1F}" destId="{CE7493B6-85DF-4994-B5E1-3B718F5CB71F}" srcOrd="2" destOrd="0" presId="urn:microsoft.com/office/officeart/2018/5/layout/IconCircleLabelList"/>
    <dgm:cxn modelId="{8BD8695F-1B1A-48AF-8191-A6AA67C566BC}" type="presParOf" srcId="{EC38E83D-47AA-4CF6-8525-B4F677BCAF1F}" destId="{2173795B-2011-40A2-B445-6EEA5EBEA431}" srcOrd="3" destOrd="0" presId="urn:microsoft.com/office/officeart/2018/5/layout/IconCircleLabelList"/>
    <dgm:cxn modelId="{B72B6A52-DC45-4A0F-BE29-EC427BF92FF8}" type="presParOf" srcId="{9647517C-EB4B-4496-BC39-CA9ACC426421}" destId="{4C5CBA46-BEB8-404B-ACC3-4BFE75072467}" srcOrd="7" destOrd="0" presId="urn:microsoft.com/office/officeart/2018/5/layout/IconCircleLabelList"/>
    <dgm:cxn modelId="{2259A924-DA27-44BF-B0A2-A6E1D4E5E6FE}" type="presParOf" srcId="{9647517C-EB4B-4496-BC39-CA9ACC426421}" destId="{28903BBD-3533-4983-B372-69B067F6E15D}" srcOrd="8" destOrd="0" presId="urn:microsoft.com/office/officeart/2018/5/layout/IconCircleLabelList"/>
    <dgm:cxn modelId="{9BE77DDD-A97B-435A-8D7B-AF3C09EF4CD6}" type="presParOf" srcId="{28903BBD-3533-4983-B372-69B067F6E15D}" destId="{F0891285-D64B-4F9E-AD97-F1C26445C9DA}" srcOrd="0" destOrd="0" presId="urn:microsoft.com/office/officeart/2018/5/layout/IconCircleLabelList"/>
    <dgm:cxn modelId="{C6A80F89-ACA4-41D7-9D7E-D983B04F5561}" type="presParOf" srcId="{28903BBD-3533-4983-B372-69B067F6E15D}" destId="{1CA48A33-76B8-481D-A271-D5ED6C0E510C}" srcOrd="1" destOrd="0" presId="urn:microsoft.com/office/officeart/2018/5/layout/IconCircleLabelList"/>
    <dgm:cxn modelId="{8EC247FB-D5FA-4595-987B-1939001BB897}" type="presParOf" srcId="{28903BBD-3533-4983-B372-69B067F6E15D}" destId="{FB505DFE-5F0A-44B5-B2EE-912A9036155C}" srcOrd="2" destOrd="0" presId="urn:microsoft.com/office/officeart/2018/5/layout/IconCircleLabelList"/>
    <dgm:cxn modelId="{4EA6AC95-9A47-403F-A6FC-6FC796D533DE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r>
            <a:rPr lang="en-US" dirty="0"/>
            <a:t>This projects followed by many documentations and tests that will allow the client to always keep the application fully functional.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 phldrT="03"/>
      <dgm:spPr/>
      <dgm:t>
        <a:bodyPr/>
        <a:lstStyle/>
        <a:p>
          <a:r>
            <a:rPr lang="en-US" dirty="0"/>
            <a:t>Maintenance</a:t>
          </a:r>
        </a:p>
      </dgm:t>
    </dgm:pt>
    <dgm:pt modelId="{C6CBED35-901B-4B98-8ED6-B4C544BD1BC5}">
      <dgm:prSet/>
      <dgm:spPr/>
      <dgm:t>
        <a:bodyPr/>
        <a:lstStyle/>
        <a:p>
          <a:r>
            <a:rPr lang="en-US" dirty="0"/>
            <a:t>The project is written in generic and easy to read way that will allow to add future features easily.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 phldrT="04"/>
      <dgm:spPr/>
      <dgm:t>
        <a:bodyPr/>
        <a:lstStyle/>
        <a:p>
          <a:r>
            <a:rPr lang="en-US" dirty="0"/>
            <a:t>Easy To </a:t>
          </a:r>
          <a:br>
            <a:rPr lang="en-US" dirty="0"/>
          </a:br>
          <a:r>
            <a:rPr lang="en-US" dirty="0"/>
            <a:t>Add-on</a:t>
          </a:r>
        </a:p>
      </dgm:t>
    </dgm:pt>
    <dgm:pt modelId="{76B6458D-1DCD-43BA-99CC-214D1BF3A37A}">
      <dgm:prSet/>
      <dgm:spPr/>
      <dgm:t>
        <a:bodyPr/>
        <a:lstStyle/>
        <a:p>
          <a:r>
            <a:rPr lang="en-US" dirty="0"/>
            <a:t>- Used Django tests system.</a:t>
          </a:r>
          <a:br>
            <a:rPr lang="en-US" dirty="0"/>
          </a:br>
          <a:r>
            <a:rPr lang="en-US" dirty="0"/>
            <a:t>- Used Cypress package.</a:t>
          </a:r>
          <a:br>
            <a:rPr lang="en-US" dirty="0"/>
          </a:br>
          <a:br>
            <a:rPr lang="en-US" dirty="0"/>
          </a:br>
          <a:r>
            <a:rPr lang="en-US" dirty="0"/>
            <a:t>Testing many cases of user cases in any web-browser.</a:t>
          </a:r>
          <a:br>
            <a:rPr lang="en-US" dirty="0"/>
          </a:br>
          <a:r>
            <a:rPr lang="en-US" dirty="0"/>
            <a:t> 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 phldrT="01"/>
      <dgm:spPr/>
      <dgm:t>
        <a:bodyPr/>
        <a:lstStyle/>
        <a:p>
          <a:r>
            <a:rPr lang="en-US" dirty="0"/>
            <a:t>Tests</a:t>
          </a:r>
        </a:p>
      </dgm:t>
    </dgm:pt>
    <dgm:pt modelId="{51492FF9-2025-4E6B-91C2-86D3ECD3D33F}" type="pres">
      <dgm:prSet presAssocID="{CAFAC3ED-DCB7-4821-83BB-21A222A3F0E3}" presName="Name0" presStyleCnt="0">
        <dgm:presLayoutVars>
          <dgm:animLvl val="lvl"/>
          <dgm:resizeHandles val="exact"/>
        </dgm:presLayoutVars>
      </dgm:prSet>
      <dgm:spPr/>
    </dgm:pt>
    <dgm:pt modelId="{61B36DDF-DAE9-4015-B72A-1B15167D4C54}" type="pres">
      <dgm:prSet presAssocID="{76B6458D-1DCD-43BA-99CC-214D1BF3A37A}" presName="compositeNode" presStyleCnt="0">
        <dgm:presLayoutVars>
          <dgm:bulletEnabled val="1"/>
        </dgm:presLayoutVars>
      </dgm:prSet>
      <dgm:spPr/>
    </dgm:pt>
    <dgm:pt modelId="{E2AB4C51-AEC2-4E56-91EA-C6337351DB4D}" type="pres">
      <dgm:prSet presAssocID="{76B6458D-1DCD-43BA-99CC-214D1BF3A37A}" presName="bgRect" presStyleLbl="alignNode1" presStyleIdx="0" presStyleCnt="3"/>
      <dgm:spPr/>
    </dgm:pt>
    <dgm:pt modelId="{EC5A7F19-E381-44E5-B1DA-53F23D7EBD93}" type="pres">
      <dgm:prSet presAssocID="{97A2A027-F7E8-4C4A-BD06-B5CE826D52D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6EF0992-7DEC-41A1-9768-9C4F7209ED5D}" type="pres">
      <dgm:prSet presAssocID="{76B6458D-1DCD-43BA-99CC-214D1BF3A37A}" presName="nodeRect" presStyleLbl="alignNode1" presStyleIdx="0" presStyleCnt="3">
        <dgm:presLayoutVars>
          <dgm:bulletEnabled val="1"/>
        </dgm:presLayoutVars>
      </dgm:prSet>
      <dgm:spPr/>
    </dgm:pt>
    <dgm:pt modelId="{E02447F8-EA03-48F6-AD2B-B917E06FCBCC}" type="pres">
      <dgm:prSet presAssocID="{97A2A027-F7E8-4C4A-BD06-B5CE826D52D7}" presName="sibTrans" presStyleCnt="0"/>
      <dgm:spPr/>
    </dgm:pt>
    <dgm:pt modelId="{D4F884B7-1A75-485D-8517-AE3247793D78}" type="pres">
      <dgm:prSet presAssocID="{B244D711-66BD-4F26-8970-7CE30A207973}" presName="compositeNode" presStyleCnt="0">
        <dgm:presLayoutVars>
          <dgm:bulletEnabled val="1"/>
        </dgm:presLayoutVars>
      </dgm:prSet>
      <dgm:spPr/>
    </dgm:pt>
    <dgm:pt modelId="{1FA53A41-EACC-4BB3-AD4D-D0E9328813A6}" type="pres">
      <dgm:prSet presAssocID="{B244D711-66BD-4F26-8970-7CE30A207973}" presName="bgRect" presStyleLbl="alignNode1" presStyleIdx="1" presStyleCnt="3"/>
      <dgm:spPr/>
    </dgm:pt>
    <dgm:pt modelId="{6D39A10C-4EE7-475B-B56F-3CD8E5E06848}" type="pres">
      <dgm:prSet presAssocID="{D6E25F1C-70B4-49F6-8D86-E926AF6F3DE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7997FAE-CCFA-4597-B635-CA540C71F9E2}" type="pres">
      <dgm:prSet presAssocID="{B244D711-66BD-4F26-8970-7CE30A207973}" presName="nodeRect" presStyleLbl="alignNode1" presStyleIdx="1" presStyleCnt="3">
        <dgm:presLayoutVars>
          <dgm:bulletEnabled val="1"/>
        </dgm:presLayoutVars>
      </dgm:prSet>
      <dgm:spPr/>
    </dgm:pt>
    <dgm:pt modelId="{50B26530-17F7-48A1-97C0-0528B4F6B640}" type="pres">
      <dgm:prSet presAssocID="{D6E25F1C-70B4-49F6-8D86-E926AF6F3DEF}" presName="sibTrans" presStyleCnt="0"/>
      <dgm:spPr/>
    </dgm:pt>
    <dgm:pt modelId="{61CB9FDE-DA3C-442B-A549-3459AD7A1203}" type="pres">
      <dgm:prSet presAssocID="{C6CBED35-901B-4B98-8ED6-B4C544BD1BC5}" presName="compositeNode" presStyleCnt="0">
        <dgm:presLayoutVars>
          <dgm:bulletEnabled val="1"/>
        </dgm:presLayoutVars>
      </dgm:prSet>
      <dgm:spPr/>
    </dgm:pt>
    <dgm:pt modelId="{BBAB34F9-E84D-441B-A16E-FAE94439C0D5}" type="pres">
      <dgm:prSet presAssocID="{C6CBED35-901B-4B98-8ED6-B4C544BD1BC5}" presName="bgRect" presStyleLbl="alignNode1" presStyleIdx="2" presStyleCnt="3"/>
      <dgm:spPr/>
    </dgm:pt>
    <dgm:pt modelId="{815FF600-CC35-427A-9817-491AEFD68B52}" type="pres">
      <dgm:prSet presAssocID="{653ACC7D-754C-4AE3-B056-56A7994E09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2374559-DBA1-46D9-A332-258E5BB1E7D0}" type="pres">
      <dgm:prSet presAssocID="{C6CBED35-901B-4B98-8ED6-B4C544BD1BC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299FA177-1CFC-49E3-9C1B-C5757113BBE6}" type="presOf" srcId="{653ACC7D-754C-4AE3-B056-56A7994E09C9}" destId="{815FF600-CC35-427A-9817-491AEFD68B52}" srcOrd="0" destOrd="0" presId="urn:microsoft.com/office/officeart/2016/7/layout/LinearBlockProcessNumbered"/>
    <dgm:cxn modelId="{AF05999D-EC3B-46C8-B440-7650F8718A75}" type="presOf" srcId="{B244D711-66BD-4F26-8970-7CE30A207973}" destId="{37997FAE-CCFA-4597-B635-CA540C71F9E2}" srcOrd="1" destOrd="0" presId="urn:microsoft.com/office/officeart/2016/7/layout/LinearBlockProcessNumbered"/>
    <dgm:cxn modelId="{C8F888B3-0FA0-48EF-AA28-582D10D6837A}" srcId="{CAFAC3ED-DCB7-4821-83BB-21A222A3F0E3}" destId="{C6CBED35-901B-4B98-8ED6-B4C544BD1BC5}" srcOrd="2" destOrd="0" parTransId="{36B651AA-03D3-43B8-8A54-8B016C46CF2F}" sibTransId="{653ACC7D-754C-4AE3-B056-56A7994E09C9}"/>
    <dgm:cxn modelId="{0DE22CC6-5BA2-4F08-8142-C834C366C841}" type="presOf" srcId="{76B6458D-1DCD-43BA-99CC-214D1BF3A37A}" destId="{E2AB4C51-AEC2-4E56-91EA-C6337351DB4D}" srcOrd="0" destOrd="0" presId="urn:microsoft.com/office/officeart/2016/7/layout/LinearBlockProcessNumbered"/>
    <dgm:cxn modelId="{52A7E8CD-4A5C-42B7-B3F4-6295115B9D88}" type="presOf" srcId="{CAFAC3ED-DCB7-4821-83BB-21A222A3F0E3}" destId="{51492FF9-2025-4E6B-91C2-86D3ECD3D33F}" srcOrd="0" destOrd="0" presId="urn:microsoft.com/office/officeart/2016/7/layout/LinearBlockProcessNumbered"/>
    <dgm:cxn modelId="{D2F643DD-B80C-434F-9CD4-5B9F6C407C97}" type="presOf" srcId="{97A2A027-F7E8-4C4A-BD06-B5CE826D52D7}" destId="{EC5A7F19-E381-44E5-B1DA-53F23D7EBD93}" srcOrd="0" destOrd="0" presId="urn:microsoft.com/office/officeart/2016/7/layout/LinearBlockProcessNumbered"/>
    <dgm:cxn modelId="{4C5201E0-FB79-45B8-A600-37EBA13E7492}" type="presOf" srcId="{D6E25F1C-70B4-49F6-8D86-E926AF6F3DEF}" destId="{6D39A10C-4EE7-475B-B56F-3CD8E5E06848}" srcOrd="0" destOrd="0" presId="urn:microsoft.com/office/officeart/2016/7/layout/LinearBlockProcessNumbered"/>
    <dgm:cxn modelId="{24341FEF-C647-48E7-BD72-DA96E556F960}" type="presOf" srcId="{C6CBED35-901B-4B98-8ED6-B4C544BD1BC5}" destId="{BBAB34F9-E84D-441B-A16E-FAE94439C0D5}" srcOrd="0" destOrd="0" presId="urn:microsoft.com/office/officeart/2016/7/layout/LinearBlockProcessNumbered"/>
    <dgm:cxn modelId="{23C1AEF2-4B80-4114-964B-5B34543E2DBF}" type="presOf" srcId="{B244D711-66BD-4F26-8970-7CE30A207973}" destId="{1FA53A41-EACC-4BB3-AD4D-D0E9328813A6}" srcOrd="0" destOrd="0" presId="urn:microsoft.com/office/officeart/2016/7/layout/LinearBlockProcessNumbered"/>
    <dgm:cxn modelId="{F4BCA3F3-23DE-4BD2-8A83-650279238F68}" srcId="{CAFAC3ED-DCB7-4821-83BB-21A222A3F0E3}" destId="{B244D711-66BD-4F26-8970-7CE30A207973}" srcOrd="1" destOrd="0" parTransId="{3BBADF40-A8BB-48FA-B171-56E19A1F0ECE}" sibTransId="{D6E25F1C-70B4-49F6-8D86-E926AF6F3DEF}"/>
    <dgm:cxn modelId="{0CE2EAF9-9C8B-4B50-B3A2-202F4899C6EC}" type="presOf" srcId="{C6CBED35-901B-4B98-8ED6-B4C544BD1BC5}" destId="{12374559-DBA1-46D9-A332-258E5BB1E7D0}" srcOrd="1" destOrd="0" presId="urn:microsoft.com/office/officeart/2016/7/layout/LinearBlockProcessNumbered"/>
    <dgm:cxn modelId="{9E7810FB-C6C9-4470-8A1D-291C3B7D706B}" type="presOf" srcId="{76B6458D-1DCD-43BA-99CC-214D1BF3A37A}" destId="{E6EF0992-7DEC-41A1-9768-9C4F7209ED5D}" srcOrd="1" destOrd="0" presId="urn:microsoft.com/office/officeart/2016/7/layout/LinearBlockProcessNumbered"/>
    <dgm:cxn modelId="{E76AD13F-CD9B-4511-A506-8D00890BB189}" type="presParOf" srcId="{51492FF9-2025-4E6B-91C2-86D3ECD3D33F}" destId="{61B36DDF-DAE9-4015-B72A-1B15167D4C54}" srcOrd="0" destOrd="0" presId="urn:microsoft.com/office/officeart/2016/7/layout/LinearBlockProcessNumbered"/>
    <dgm:cxn modelId="{5D8813B8-1EBC-498B-A7C0-AADD9FE94746}" type="presParOf" srcId="{61B36DDF-DAE9-4015-B72A-1B15167D4C54}" destId="{E2AB4C51-AEC2-4E56-91EA-C6337351DB4D}" srcOrd="0" destOrd="0" presId="urn:microsoft.com/office/officeart/2016/7/layout/LinearBlockProcessNumbered"/>
    <dgm:cxn modelId="{D4763086-3A22-460F-B7E5-6923A7009118}" type="presParOf" srcId="{61B36DDF-DAE9-4015-B72A-1B15167D4C54}" destId="{EC5A7F19-E381-44E5-B1DA-53F23D7EBD93}" srcOrd="1" destOrd="0" presId="urn:microsoft.com/office/officeart/2016/7/layout/LinearBlockProcessNumbered"/>
    <dgm:cxn modelId="{B02C036F-10BE-40EE-B609-9DBF7AC14664}" type="presParOf" srcId="{61B36DDF-DAE9-4015-B72A-1B15167D4C54}" destId="{E6EF0992-7DEC-41A1-9768-9C4F7209ED5D}" srcOrd="2" destOrd="0" presId="urn:microsoft.com/office/officeart/2016/7/layout/LinearBlockProcessNumbered"/>
    <dgm:cxn modelId="{29BCA6E6-051C-4B56-81F5-2F7A0CDD99D8}" type="presParOf" srcId="{51492FF9-2025-4E6B-91C2-86D3ECD3D33F}" destId="{E02447F8-EA03-48F6-AD2B-B917E06FCBCC}" srcOrd="1" destOrd="0" presId="urn:microsoft.com/office/officeart/2016/7/layout/LinearBlockProcessNumbered"/>
    <dgm:cxn modelId="{C91D112C-7108-40C7-B01B-42B98FC919B9}" type="presParOf" srcId="{51492FF9-2025-4E6B-91C2-86D3ECD3D33F}" destId="{D4F884B7-1A75-485D-8517-AE3247793D78}" srcOrd="2" destOrd="0" presId="urn:microsoft.com/office/officeart/2016/7/layout/LinearBlockProcessNumbered"/>
    <dgm:cxn modelId="{A683DCA3-B219-46D7-B320-EF00583041B1}" type="presParOf" srcId="{D4F884B7-1A75-485D-8517-AE3247793D78}" destId="{1FA53A41-EACC-4BB3-AD4D-D0E9328813A6}" srcOrd="0" destOrd="0" presId="urn:microsoft.com/office/officeart/2016/7/layout/LinearBlockProcessNumbered"/>
    <dgm:cxn modelId="{7593375C-6071-44AE-A92E-6262B6973808}" type="presParOf" srcId="{D4F884B7-1A75-485D-8517-AE3247793D78}" destId="{6D39A10C-4EE7-475B-B56F-3CD8E5E06848}" srcOrd="1" destOrd="0" presId="urn:microsoft.com/office/officeart/2016/7/layout/LinearBlockProcessNumbered"/>
    <dgm:cxn modelId="{D26EF33C-8538-4F68-8C63-027515750EC6}" type="presParOf" srcId="{D4F884B7-1A75-485D-8517-AE3247793D78}" destId="{37997FAE-CCFA-4597-B635-CA540C71F9E2}" srcOrd="2" destOrd="0" presId="urn:microsoft.com/office/officeart/2016/7/layout/LinearBlockProcessNumbered"/>
    <dgm:cxn modelId="{30FA7D67-5795-4B3B-812F-A47E38FE56A2}" type="presParOf" srcId="{51492FF9-2025-4E6B-91C2-86D3ECD3D33F}" destId="{50B26530-17F7-48A1-97C0-0528B4F6B640}" srcOrd="3" destOrd="0" presId="urn:microsoft.com/office/officeart/2016/7/layout/LinearBlockProcessNumbered"/>
    <dgm:cxn modelId="{5A45B54C-98F2-467B-82BF-6CAE7889E89F}" type="presParOf" srcId="{51492FF9-2025-4E6B-91C2-86D3ECD3D33F}" destId="{61CB9FDE-DA3C-442B-A549-3459AD7A1203}" srcOrd="4" destOrd="0" presId="urn:microsoft.com/office/officeart/2016/7/layout/LinearBlockProcessNumbered"/>
    <dgm:cxn modelId="{0EADF17B-6679-420F-A227-A28052710C37}" type="presParOf" srcId="{61CB9FDE-DA3C-442B-A549-3459AD7A1203}" destId="{BBAB34F9-E84D-441B-A16E-FAE94439C0D5}" srcOrd="0" destOrd="0" presId="urn:microsoft.com/office/officeart/2016/7/layout/LinearBlockProcessNumbered"/>
    <dgm:cxn modelId="{5C44809D-7ACE-41A1-92FD-EA160C6F8665}" type="presParOf" srcId="{61CB9FDE-DA3C-442B-A549-3459AD7A1203}" destId="{815FF600-CC35-427A-9817-491AEFD68B52}" srcOrd="1" destOrd="0" presId="urn:microsoft.com/office/officeart/2016/7/layout/LinearBlockProcessNumbered"/>
    <dgm:cxn modelId="{099B3B4D-63B0-4B58-B474-BBC8DF917954}" type="presParOf" srcId="{61CB9FDE-DA3C-442B-A549-3459AD7A1203}" destId="{12374559-DBA1-46D9-A332-258E5BB1E7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9388-60E4-44C7-A0C8-343E52D28249}">
      <dsp:nvSpPr>
        <dsp:cNvPr id="0" name=""/>
        <dsp:cNvSpPr/>
      </dsp:nvSpPr>
      <dsp:spPr>
        <a:xfrm>
          <a:off x="1000089" y="15172"/>
          <a:ext cx="671145" cy="6711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C725B-2E13-4810-82E2-87F45A245F5A}">
      <dsp:nvSpPr>
        <dsp:cNvPr id="0" name=""/>
        <dsp:cNvSpPr/>
      </dsp:nvSpPr>
      <dsp:spPr>
        <a:xfrm>
          <a:off x="1141029" y="156113"/>
          <a:ext cx="389264" cy="38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04F29-F58A-41E4-B188-D5AECC4A8E3B}">
      <dsp:nvSpPr>
        <dsp:cNvPr id="0" name=""/>
        <dsp:cNvSpPr/>
      </dsp:nvSpPr>
      <dsp:spPr>
        <a:xfrm>
          <a:off x="1815051" y="15172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Global Web-Application</a:t>
          </a:r>
        </a:p>
      </dsp:txBody>
      <dsp:txXfrm>
        <a:off x="1815051" y="15172"/>
        <a:ext cx="1581985" cy="671145"/>
      </dsp:txXfrm>
    </dsp:sp>
    <dsp:sp modelId="{EC5C60E0-D28E-41B0-BA3F-48FF7864A0AF}">
      <dsp:nvSpPr>
        <dsp:cNvPr id="0" name=""/>
        <dsp:cNvSpPr/>
      </dsp:nvSpPr>
      <dsp:spPr>
        <a:xfrm>
          <a:off x="3672685" y="15172"/>
          <a:ext cx="671145" cy="6711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6E3D8-DA5B-4C13-B571-54799DCAE0BE}">
      <dsp:nvSpPr>
        <dsp:cNvPr id="0" name=""/>
        <dsp:cNvSpPr/>
      </dsp:nvSpPr>
      <dsp:spPr>
        <a:xfrm>
          <a:off x="3813626" y="156113"/>
          <a:ext cx="389264" cy="38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B0B91-2C42-4FC3-BDB0-2821084E8A6F}">
      <dsp:nvSpPr>
        <dsp:cNvPr id="0" name=""/>
        <dsp:cNvSpPr/>
      </dsp:nvSpPr>
      <dsp:spPr>
        <a:xfrm>
          <a:off x="4487647" y="15172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Used by chemistry researchers in the field of small fragment-based inhibitors.</a:t>
          </a:r>
        </a:p>
      </dsp:txBody>
      <dsp:txXfrm>
        <a:off x="4487647" y="15172"/>
        <a:ext cx="1581985" cy="671145"/>
      </dsp:txXfrm>
    </dsp:sp>
    <dsp:sp modelId="{CDE26F1F-2F8C-450A-B05D-B8ECE87B6EE4}">
      <dsp:nvSpPr>
        <dsp:cNvPr id="0" name=""/>
        <dsp:cNvSpPr/>
      </dsp:nvSpPr>
      <dsp:spPr>
        <a:xfrm>
          <a:off x="6345282" y="15172"/>
          <a:ext cx="671145" cy="6711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C2CBB-6CC4-47B5-A8B2-BACEB1523A4D}">
      <dsp:nvSpPr>
        <dsp:cNvPr id="0" name=""/>
        <dsp:cNvSpPr/>
      </dsp:nvSpPr>
      <dsp:spPr>
        <a:xfrm>
          <a:off x="6486222" y="156113"/>
          <a:ext cx="389264" cy="38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95555-FA35-420F-8852-7B2688C43444}">
      <dsp:nvSpPr>
        <dsp:cNvPr id="0" name=""/>
        <dsp:cNvSpPr/>
      </dsp:nvSpPr>
      <dsp:spPr>
        <a:xfrm>
          <a:off x="7160244" y="15172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Indented to optimize ligand databases.</a:t>
          </a:r>
        </a:p>
      </dsp:txBody>
      <dsp:txXfrm>
        <a:off x="7160244" y="15172"/>
        <a:ext cx="1581985" cy="671145"/>
      </dsp:txXfrm>
    </dsp:sp>
    <dsp:sp modelId="{DA66E4AF-71F4-4370-93C9-566533935988}">
      <dsp:nvSpPr>
        <dsp:cNvPr id="0" name=""/>
        <dsp:cNvSpPr/>
      </dsp:nvSpPr>
      <dsp:spPr>
        <a:xfrm>
          <a:off x="1000089" y="1212746"/>
          <a:ext cx="671145" cy="6711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790FD-D299-408D-8D48-4674EFA715DC}">
      <dsp:nvSpPr>
        <dsp:cNvPr id="0" name=""/>
        <dsp:cNvSpPr/>
      </dsp:nvSpPr>
      <dsp:spPr>
        <a:xfrm>
          <a:off x="1141029" y="1353686"/>
          <a:ext cx="389264" cy="38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0261E-BC02-4D8B-B733-65F489BAF2BD}">
      <dsp:nvSpPr>
        <dsp:cNvPr id="0" name=""/>
        <dsp:cNvSpPr/>
      </dsp:nvSpPr>
      <dsp:spPr>
        <a:xfrm>
          <a:off x="1815051" y="1212746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Aligning large ligand datasets.</a:t>
          </a:r>
        </a:p>
      </dsp:txBody>
      <dsp:txXfrm>
        <a:off x="1815051" y="1212746"/>
        <a:ext cx="1581985" cy="671145"/>
      </dsp:txXfrm>
    </dsp:sp>
    <dsp:sp modelId="{503F0CF3-CA90-4DB6-8FD4-CCCFF50E5729}">
      <dsp:nvSpPr>
        <dsp:cNvPr id="0" name=""/>
        <dsp:cNvSpPr/>
      </dsp:nvSpPr>
      <dsp:spPr>
        <a:xfrm>
          <a:off x="3672685" y="1212746"/>
          <a:ext cx="671145" cy="6711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115D2-B859-4A99-B20F-7A03FC2869D9}">
      <dsp:nvSpPr>
        <dsp:cNvPr id="0" name=""/>
        <dsp:cNvSpPr/>
      </dsp:nvSpPr>
      <dsp:spPr>
        <a:xfrm>
          <a:off x="3813626" y="1353686"/>
          <a:ext cx="389264" cy="38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A605-3A0C-4ACB-A076-9AA562583C42}">
      <dsp:nvSpPr>
        <dsp:cNvPr id="0" name=""/>
        <dsp:cNvSpPr/>
      </dsp:nvSpPr>
      <dsp:spPr>
        <a:xfrm>
          <a:off x="4487647" y="1212746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Extracting large volume of chemical descriptors.</a:t>
          </a:r>
        </a:p>
      </dsp:txBody>
      <dsp:txXfrm>
        <a:off x="4487647" y="1212746"/>
        <a:ext cx="1581985" cy="671145"/>
      </dsp:txXfrm>
    </dsp:sp>
    <dsp:sp modelId="{98C26F26-01AE-4440-96F0-8ABA67D7A55D}">
      <dsp:nvSpPr>
        <dsp:cNvPr id="0" name=""/>
        <dsp:cNvSpPr/>
      </dsp:nvSpPr>
      <dsp:spPr>
        <a:xfrm>
          <a:off x="6345282" y="1212746"/>
          <a:ext cx="671145" cy="6711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E8DB-E6EE-4813-BF37-254A0743AD9C}">
      <dsp:nvSpPr>
        <dsp:cNvPr id="0" name=""/>
        <dsp:cNvSpPr/>
      </dsp:nvSpPr>
      <dsp:spPr>
        <a:xfrm>
          <a:off x="6486222" y="1353686"/>
          <a:ext cx="389264" cy="38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1A58D-C30E-46CD-A356-E7A017E2CB70}">
      <dsp:nvSpPr>
        <dsp:cNvPr id="0" name=""/>
        <dsp:cNvSpPr/>
      </dsp:nvSpPr>
      <dsp:spPr>
        <a:xfrm>
          <a:off x="7160244" y="1212746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Predicts binding scores.</a:t>
          </a:r>
        </a:p>
      </dsp:txBody>
      <dsp:txXfrm>
        <a:off x="7160244" y="1212746"/>
        <a:ext cx="1581985" cy="671145"/>
      </dsp:txXfrm>
    </dsp:sp>
    <dsp:sp modelId="{FFAC3CA6-E870-487C-B37F-16EB39E4E18E}">
      <dsp:nvSpPr>
        <dsp:cNvPr id="0" name=""/>
        <dsp:cNvSpPr/>
      </dsp:nvSpPr>
      <dsp:spPr>
        <a:xfrm>
          <a:off x="1000089" y="2410320"/>
          <a:ext cx="671145" cy="6711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7D9ED-0FEB-4FFA-9C3B-9028427001B0}">
      <dsp:nvSpPr>
        <dsp:cNvPr id="0" name=""/>
        <dsp:cNvSpPr/>
      </dsp:nvSpPr>
      <dsp:spPr>
        <a:xfrm>
          <a:off x="1141029" y="2551260"/>
          <a:ext cx="389264" cy="3892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1E07-89ED-412D-8C9D-14118000AC96}">
      <dsp:nvSpPr>
        <dsp:cNvPr id="0" name=""/>
        <dsp:cNvSpPr/>
      </dsp:nvSpPr>
      <dsp:spPr>
        <a:xfrm>
          <a:off x="1758392" y="2410320"/>
          <a:ext cx="3112761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Developed at Akabayov Research Laboratories (under the supervision of Dr. Barak Akabayov).</a:t>
          </a:r>
        </a:p>
      </dsp:txBody>
      <dsp:txXfrm>
        <a:off x="1758392" y="2410320"/>
        <a:ext cx="3112761" cy="67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E777-D74B-4932-BB4F-C8C783F57713}">
      <dsp:nvSpPr>
        <dsp:cNvPr id="0" name=""/>
        <dsp:cNvSpPr/>
      </dsp:nvSpPr>
      <dsp:spPr>
        <a:xfrm>
          <a:off x="0" y="1877"/>
          <a:ext cx="6383207" cy="951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8C8A-2F22-4C5D-AF49-9DF4E4FFC87D}">
      <dsp:nvSpPr>
        <dsp:cNvPr id="0" name=""/>
        <dsp:cNvSpPr/>
      </dsp:nvSpPr>
      <dsp:spPr>
        <a:xfrm>
          <a:off x="287782" y="215929"/>
          <a:ext cx="523240" cy="523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C05C-8154-4B46-85D0-5DDF8F86A94B}">
      <dsp:nvSpPr>
        <dsp:cNvPr id="0" name=""/>
        <dsp:cNvSpPr/>
      </dsp:nvSpPr>
      <dsp:spPr>
        <a:xfrm>
          <a:off x="1098804" y="1877"/>
          <a:ext cx="5284402" cy="95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84" tIns="100684" rIns="100684" bIns="10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New Advanced, User Friendly &amp; </a:t>
          </a:r>
          <a:br>
            <a:rPr lang="en-US" sz="2200" kern="1200" dirty="0"/>
          </a:br>
          <a:r>
            <a:rPr lang="en-US" sz="2200" kern="1200" dirty="0"/>
            <a:t>Responsive UI</a:t>
          </a:r>
        </a:p>
      </dsp:txBody>
      <dsp:txXfrm>
        <a:off x="1098804" y="1877"/>
        <a:ext cx="5284402" cy="951345"/>
      </dsp:txXfrm>
    </dsp:sp>
    <dsp:sp modelId="{0309A9CC-2A7F-4CF8-8076-A312CA59B565}">
      <dsp:nvSpPr>
        <dsp:cNvPr id="0" name=""/>
        <dsp:cNvSpPr/>
      </dsp:nvSpPr>
      <dsp:spPr>
        <a:xfrm>
          <a:off x="0" y="1191059"/>
          <a:ext cx="6383207" cy="951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84458-370F-4966-94F7-ACD8E1D918AD}">
      <dsp:nvSpPr>
        <dsp:cNvPr id="0" name=""/>
        <dsp:cNvSpPr/>
      </dsp:nvSpPr>
      <dsp:spPr>
        <a:xfrm>
          <a:off x="287782" y="1405112"/>
          <a:ext cx="523240" cy="523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F79-77AB-4368-A429-FC05E5D79422}">
      <dsp:nvSpPr>
        <dsp:cNvPr id="0" name=""/>
        <dsp:cNvSpPr/>
      </dsp:nvSpPr>
      <dsp:spPr>
        <a:xfrm>
          <a:off x="1098804" y="1191059"/>
          <a:ext cx="5284402" cy="95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84" tIns="100684" rIns="100684" bIns="10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Adding Users &amp; Algorithm Runs Managements</a:t>
          </a:r>
        </a:p>
      </dsp:txBody>
      <dsp:txXfrm>
        <a:off x="1098804" y="1191059"/>
        <a:ext cx="5284402" cy="951345"/>
      </dsp:txXfrm>
    </dsp:sp>
    <dsp:sp modelId="{3F6F87A1-DF0D-4E75-A6A5-DF40FA6F9930}">
      <dsp:nvSpPr>
        <dsp:cNvPr id="0" name=""/>
        <dsp:cNvSpPr/>
      </dsp:nvSpPr>
      <dsp:spPr>
        <a:xfrm>
          <a:off x="0" y="2380241"/>
          <a:ext cx="6383207" cy="951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11F4E-7A5F-4493-8575-CA61303851DF}">
      <dsp:nvSpPr>
        <dsp:cNvPr id="0" name=""/>
        <dsp:cNvSpPr/>
      </dsp:nvSpPr>
      <dsp:spPr>
        <a:xfrm>
          <a:off x="287782" y="2594294"/>
          <a:ext cx="523240" cy="523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F375D-6FD0-4D1C-822A-33F63A9171FF}">
      <dsp:nvSpPr>
        <dsp:cNvPr id="0" name=""/>
        <dsp:cNvSpPr/>
      </dsp:nvSpPr>
      <dsp:spPr>
        <a:xfrm>
          <a:off x="1098804" y="2380241"/>
          <a:ext cx="5284402" cy="95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84" tIns="100684" rIns="100684" bIns="10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Algorithms Writing, Repairing, Improvements &amp; Optimizations.</a:t>
          </a:r>
        </a:p>
      </dsp:txBody>
      <dsp:txXfrm>
        <a:off x="1098804" y="2380241"/>
        <a:ext cx="5284402" cy="951345"/>
      </dsp:txXfrm>
    </dsp:sp>
    <dsp:sp modelId="{820C2A1E-A81C-48CF-A3D6-7AA481786DF2}">
      <dsp:nvSpPr>
        <dsp:cNvPr id="0" name=""/>
        <dsp:cNvSpPr/>
      </dsp:nvSpPr>
      <dsp:spPr>
        <a:xfrm>
          <a:off x="0" y="3569424"/>
          <a:ext cx="6383207" cy="951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BAA-B467-49E8-B8A0-621A99AD5D25}">
      <dsp:nvSpPr>
        <dsp:cNvPr id="0" name=""/>
        <dsp:cNvSpPr/>
      </dsp:nvSpPr>
      <dsp:spPr>
        <a:xfrm>
          <a:off x="287782" y="3783476"/>
          <a:ext cx="523240" cy="523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37AD-51A2-417F-9290-120513642C79}">
      <dsp:nvSpPr>
        <dsp:cNvPr id="0" name=""/>
        <dsp:cNvSpPr/>
      </dsp:nvSpPr>
      <dsp:spPr>
        <a:xfrm>
          <a:off x="1098804" y="3569424"/>
          <a:ext cx="5284402" cy="95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84" tIns="100684" rIns="100684" bIns="10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Easy To Maintain/Add-on </a:t>
          </a:r>
          <a:br>
            <a:rPr lang="en-US" sz="2200" kern="1200" dirty="0"/>
          </a:br>
          <a:r>
            <a:rPr lang="en-US" sz="2200" kern="1200" dirty="0"/>
            <a:t>Tested Web-Application.</a:t>
          </a:r>
        </a:p>
      </dsp:txBody>
      <dsp:txXfrm>
        <a:off x="1098804" y="3569424"/>
        <a:ext cx="5284402" cy="951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6BB8-E480-4E33-BC17-2A11CDDC1494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E262B-75B6-4445-9E4A-5DD063624F50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Frequent Requirements Changes. </a:t>
          </a:r>
        </a:p>
      </dsp:txBody>
      <dsp:txXfrm>
        <a:off x="193236" y="1991154"/>
        <a:ext cx="2792789" cy="720000"/>
      </dsp:txXfrm>
    </dsp:sp>
    <dsp:sp modelId="{CBFBB3AF-F8BF-42F2-B516-0E3F66785A0E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152BA-ABCB-4C8A-982E-640D8B445B6C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Changes In The Professional Advisor In The Middle Of The Project.</a:t>
          </a:r>
        </a:p>
      </dsp:txBody>
      <dsp:txXfrm>
        <a:off x="3474764" y="1991154"/>
        <a:ext cx="2792789" cy="720000"/>
      </dsp:txXfrm>
    </dsp:sp>
    <dsp:sp modelId="{E30F9B01-7E59-4E6B-81DC-2BC56756677E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53BA-2351-4535-8F5B-83B5DD4FB04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Lack Of Prior Knowledge In Chemistry.</a:t>
          </a:r>
        </a:p>
      </dsp:txBody>
      <dsp:txXfrm>
        <a:off x="6756292" y="1991154"/>
        <a:ext cx="27927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9859-BD81-4135-9E5A-78763700EA96}">
      <dsp:nvSpPr>
        <dsp:cNvPr id="0" name=""/>
        <dsp:cNvSpPr/>
      </dsp:nvSpPr>
      <dsp:spPr>
        <a:xfrm>
          <a:off x="636511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9722-A309-4024-84E7-AE8EA297AA6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AD25-F663-4AD1-97EE-D447BF0615A3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Frontend based on React JS &amp; material UI.</a:t>
          </a:r>
        </a:p>
      </dsp:txBody>
      <dsp:txXfrm>
        <a:off x="237112" y="2007597"/>
        <a:ext cx="2048197" cy="720000"/>
      </dsp:txXfrm>
    </dsp:sp>
    <dsp:sp modelId="{20827BB3-D6C1-4424-9E78-E177824E3991}">
      <dsp:nvSpPr>
        <dsp:cNvPr id="0" name=""/>
        <dsp:cNvSpPr/>
      </dsp:nvSpPr>
      <dsp:spPr>
        <a:xfrm>
          <a:off x="3043143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9CA2-922A-4452-997B-E657F1707A72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7111-B7CF-4C93-8E44-107A27E2D402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User-friendly, Quick, Responsive ui. </a:t>
          </a:r>
        </a:p>
      </dsp:txBody>
      <dsp:txXfrm>
        <a:off x="2643744" y="2007597"/>
        <a:ext cx="2048197" cy="720000"/>
      </dsp:txXfrm>
    </dsp:sp>
    <dsp:sp modelId="{4109B124-BAD7-4BD4-8FFE-F6C6ED9EBE80}">
      <dsp:nvSpPr>
        <dsp:cNvPr id="0" name=""/>
        <dsp:cNvSpPr/>
      </dsp:nvSpPr>
      <dsp:spPr>
        <a:xfrm>
          <a:off x="5449775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4ADB-ABD4-4B90-BB0D-C1D7CC26630B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41FC-DE3B-4451-9831-BF65DC5C7363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code is fully integrated with all backend code.</a:t>
          </a:r>
        </a:p>
      </dsp:txBody>
      <dsp:txXfrm>
        <a:off x="5050376" y="2007597"/>
        <a:ext cx="2048197" cy="720000"/>
      </dsp:txXfrm>
    </dsp:sp>
    <dsp:sp modelId="{E3977387-E0FD-4509-A2F4-270479031281}">
      <dsp:nvSpPr>
        <dsp:cNvPr id="0" name=""/>
        <dsp:cNvSpPr/>
      </dsp:nvSpPr>
      <dsp:spPr>
        <a:xfrm>
          <a:off x="7856407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1AB1-EE0B-4A33-AFF3-EEC34AAEF575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F1C1-A1DB-4C8F-B40D-38A98E7E631B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Adjustable, fit &amp; tested with every available web-browser.</a:t>
          </a:r>
        </a:p>
      </dsp:txBody>
      <dsp:txXfrm>
        <a:off x="7457008" y="2007597"/>
        <a:ext cx="204819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F326E-5DF4-4146-86B3-84F1A19DD00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CD8C9-1242-4285-B686-5E459A879E2D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Storing all the data of users and algorithm runs. </a:t>
          </a:r>
        </a:p>
      </dsp:txBody>
      <dsp:txXfrm>
        <a:off x="193236" y="1991154"/>
        <a:ext cx="2792789" cy="720000"/>
      </dsp:txXfrm>
    </dsp:sp>
    <dsp:sp modelId="{BFBF86DF-C7BF-408E-963F-1059890E8CD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8242-245E-4EC0-B0FA-A5C6252B5905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Capable for saving and working with multiple users and runs in the system.</a:t>
          </a:r>
        </a:p>
      </dsp:txBody>
      <dsp:txXfrm>
        <a:off x="3474764" y="1991154"/>
        <a:ext cx="2792789" cy="720000"/>
      </dsp:txXfrm>
    </dsp:sp>
    <dsp:sp modelId="{B887E841-4400-40AC-BEF9-844E6A2093D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29B9-4058-4BD4-91A4-D8768FA7686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Kept updated at all times.</a:t>
          </a:r>
        </a:p>
      </dsp:txBody>
      <dsp:txXfrm>
        <a:off x="6756292" y="1991154"/>
        <a:ext cx="27927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E0523-4D26-4880-8C04-EC007FBCED66}">
      <dsp:nvSpPr>
        <dsp:cNvPr id="0" name=""/>
        <dsp:cNvSpPr/>
      </dsp:nvSpPr>
      <dsp:spPr>
        <a:xfrm>
          <a:off x="334843" y="523162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1485F-A90E-4024-8D40-129B935A8121}">
      <dsp:nvSpPr>
        <dsp:cNvPr id="0" name=""/>
        <dsp:cNvSpPr/>
      </dsp:nvSpPr>
      <dsp:spPr>
        <a:xfrm>
          <a:off x="556960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E926F-8B49-490C-A9B8-B547B4DB2713}">
      <dsp:nvSpPr>
        <dsp:cNvPr id="0" name=""/>
        <dsp:cNvSpPr/>
      </dsp:nvSpPr>
      <dsp:spPr>
        <a:xfrm>
          <a:off x="1667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Write, Fix &amp; Improve All of MolOpt algorithms.</a:t>
          </a:r>
        </a:p>
      </dsp:txBody>
      <dsp:txXfrm>
        <a:off x="1667" y="1890037"/>
        <a:ext cx="1708593" cy="683437"/>
      </dsp:txXfrm>
    </dsp:sp>
    <dsp:sp modelId="{F20BC626-E485-4D7F-AA84-02707F6CBE48}">
      <dsp:nvSpPr>
        <dsp:cNvPr id="0" name=""/>
        <dsp:cNvSpPr/>
      </dsp:nvSpPr>
      <dsp:spPr>
        <a:xfrm>
          <a:off x="2342440" y="523162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F7E5B-FE5F-4BBB-86C4-25F933842517}">
      <dsp:nvSpPr>
        <dsp:cNvPr id="0" name=""/>
        <dsp:cNvSpPr/>
      </dsp:nvSpPr>
      <dsp:spPr>
        <a:xfrm>
          <a:off x="2564557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CA25-D434-4695-9BB9-920198298F05}">
      <dsp:nvSpPr>
        <dsp:cNvPr id="0" name=""/>
        <dsp:cNvSpPr/>
      </dsp:nvSpPr>
      <dsp:spPr>
        <a:xfrm>
          <a:off x="2009264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Adding new run called “Auto-Process”.</a:t>
          </a:r>
        </a:p>
      </dsp:txBody>
      <dsp:txXfrm>
        <a:off x="2009264" y="1890037"/>
        <a:ext cx="1708593" cy="683437"/>
      </dsp:txXfrm>
    </dsp:sp>
    <dsp:sp modelId="{06EE88CF-570B-43C8-917B-D6077839E6E7}">
      <dsp:nvSpPr>
        <dsp:cNvPr id="0" name=""/>
        <dsp:cNvSpPr/>
      </dsp:nvSpPr>
      <dsp:spPr>
        <a:xfrm>
          <a:off x="4350038" y="523162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4572155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4016862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Upgraded into a thread-based application.</a:t>
          </a:r>
        </a:p>
      </dsp:txBody>
      <dsp:txXfrm>
        <a:off x="4016862" y="1890037"/>
        <a:ext cx="1708593" cy="683437"/>
      </dsp:txXfrm>
    </dsp:sp>
    <dsp:sp modelId="{05AA9362-9B4D-4BE1-B0DC-4999A5657CD8}">
      <dsp:nvSpPr>
        <dsp:cNvPr id="0" name=""/>
        <dsp:cNvSpPr/>
      </dsp:nvSpPr>
      <dsp:spPr>
        <a:xfrm>
          <a:off x="6357636" y="523162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6579753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6024460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Designing &amp; implementing an algorithm runs queue.</a:t>
          </a:r>
        </a:p>
      </dsp:txBody>
      <dsp:txXfrm>
        <a:off x="6024460" y="1890037"/>
        <a:ext cx="1708593" cy="683437"/>
      </dsp:txXfrm>
    </dsp:sp>
    <dsp:sp modelId="{F0891285-D64B-4F9E-AD97-F1C26445C9DA}">
      <dsp:nvSpPr>
        <dsp:cNvPr id="0" name=""/>
        <dsp:cNvSpPr/>
      </dsp:nvSpPr>
      <dsp:spPr>
        <a:xfrm>
          <a:off x="8365233" y="523162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8587350" y="745279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8032057" y="189003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Optimizing algorithms</a:t>
          </a:r>
        </a:p>
      </dsp:txBody>
      <dsp:txXfrm>
        <a:off x="8032057" y="1890037"/>
        <a:ext cx="1708593" cy="6834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4C51-AEC2-4E56-91EA-C6337351DB4D}">
      <dsp:nvSpPr>
        <dsp:cNvPr id="0" name=""/>
        <dsp:cNvSpPr/>
      </dsp:nvSpPr>
      <dsp:spPr>
        <a:xfrm>
          <a:off x="761" y="0"/>
          <a:ext cx="3082530" cy="30966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486" tIns="0" rIns="3044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Used Django tests system.</a:t>
          </a:r>
          <a:br>
            <a:rPr lang="en-US" sz="1700" kern="1200" dirty="0"/>
          </a:br>
          <a:r>
            <a:rPr lang="en-US" sz="1700" kern="1200" dirty="0"/>
            <a:t>- Used Cypress package.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Testing many cases of user cases in any web-browser.</a:t>
          </a:r>
          <a:br>
            <a:rPr lang="en-US" sz="1700" kern="1200" dirty="0"/>
          </a:br>
          <a:r>
            <a:rPr lang="en-US" sz="1700" kern="1200" dirty="0"/>
            <a:t> </a:t>
          </a:r>
        </a:p>
      </dsp:txBody>
      <dsp:txXfrm>
        <a:off x="761" y="1238655"/>
        <a:ext cx="3082530" cy="1857982"/>
      </dsp:txXfrm>
    </dsp:sp>
    <dsp:sp modelId="{EC5A7F19-E381-44E5-B1DA-53F23D7EBD93}">
      <dsp:nvSpPr>
        <dsp:cNvPr id="0" name=""/>
        <dsp:cNvSpPr/>
      </dsp:nvSpPr>
      <dsp:spPr>
        <a:xfrm>
          <a:off x="761" y="0"/>
          <a:ext cx="3082530" cy="123865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486" tIns="165100" rIns="304486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Tests</a:t>
          </a:r>
        </a:p>
      </dsp:txBody>
      <dsp:txXfrm>
        <a:off x="761" y="0"/>
        <a:ext cx="3082530" cy="1238655"/>
      </dsp:txXfrm>
    </dsp:sp>
    <dsp:sp modelId="{1FA53A41-EACC-4BB3-AD4D-D0E9328813A6}">
      <dsp:nvSpPr>
        <dsp:cNvPr id="0" name=""/>
        <dsp:cNvSpPr/>
      </dsp:nvSpPr>
      <dsp:spPr>
        <a:xfrm>
          <a:off x="3329894" y="0"/>
          <a:ext cx="3082530" cy="3096638"/>
        </a:xfrm>
        <a:prstGeom prst="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accent5">
              <a:hueOff val="-1857811"/>
              <a:satOff val="1829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486" tIns="0" rIns="3044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projects followed by many documentations and tests that will allow the client to always keep the application fully functional.</a:t>
          </a:r>
        </a:p>
      </dsp:txBody>
      <dsp:txXfrm>
        <a:off x="3329894" y="1238655"/>
        <a:ext cx="3082530" cy="1857982"/>
      </dsp:txXfrm>
    </dsp:sp>
    <dsp:sp modelId="{6D39A10C-4EE7-475B-B56F-3CD8E5E06848}">
      <dsp:nvSpPr>
        <dsp:cNvPr id="0" name=""/>
        <dsp:cNvSpPr/>
      </dsp:nvSpPr>
      <dsp:spPr>
        <a:xfrm>
          <a:off x="3329894" y="0"/>
          <a:ext cx="3082530" cy="123865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486" tIns="165100" rIns="304486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Maintenance</a:t>
          </a:r>
        </a:p>
      </dsp:txBody>
      <dsp:txXfrm>
        <a:off x="3329894" y="0"/>
        <a:ext cx="3082530" cy="1238655"/>
      </dsp:txXfrm>
    </dsp:sp>
    <dsp:sp modelId="{BBAB34F9-E84D-441B-A16E-FAE94439C0D5}">
      <dsp:nvSpPr>
        <dsp:cNvPr id="0" name=""/>
        <dsp:cNvSpPr/>
      </dsp:nvSpPr>
      <dsp:spPr>
        <a:xfrm>
          <a:off x="6659027" y="0"/>
          <a:ext cx="3082530" cy="3096638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486" tIns="0" rIns="3044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project is written in generic and easy to read way that will allow to add future features easily.</a:t>
          </a:r>
        </a:p>
      </dsp:txBody>
      <dsp:txXfrm>
        <a:off x="6659027" y="1238655"/>
        <a:ext cx="3082530" cy="1857982"/>
      </dsp:txXfrm>
    </dsp:sp>
    <dsp:sp modelId="{815FF600-CC35-427A-9817-491AEFD68B52}">
      <dsp:nvSpPr>
        <dsp:cNvPr id="0" name=""/>
        <dsp:cNvSpPr/>
      </dsp:nvSpPr>
      <dsp:spPr>
        <a:xfrm>
          <a:off x="6659027" y="0"/>
          <a:ext cx="3082530" cy="123865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486" tIns="165100" rIns="304486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Easy To </a:t>
          </a:r>
          <a:br>
            <a:rPr lang="en-US" sz="3200" kern="1200" dirty="0"/>
          </a:br>
          <a:r>
            <a:rPr lang="en-US" sz="3200" kern="1200" dirty="0"/>
            <a:t>Add-on</a:t>
          </a:r>
        </a:p>
      </dsp:txBody>
      <dsp:txXfrm>
        <a:off x="6659027" y="0"/>
        <a:ext cx="3082530" cy="1238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D6FB-4460-4DEF-B71B-7631DC3490B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519E-C510-498D-AF62-1D020606B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  <a:p>
            <a:endParaRPr lang="en-US" dirty="0"/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MolOpt is a global web-application that developed to be used by researchers working in the field of small fragment-based inhibitors and is intended to be helpful in optimization of ligand databases.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In other words, MolOpt helps researchers to enhance their analysis, understanding and optimization of ligands.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-apple-system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It can be used for Alignment of large ligand datasets, extracting large volume of Chemical Descriptors and training Machine Learning models to predict binding scores.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-apple-system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MolOpt was developed at Akabayov Research Laboratories (at BGU), Under the supervision of Dr. Barak Akabayov.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7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On the frontend side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React JS and Material UI.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them for 2 main reasons: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React JS has the advantage to be connected easily to any backend code (based on previous experience we knew to use it for our purposes).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found Material UI (MUI) to be the best package for a great looking and a 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user-friendly user-interface.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On the backend side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python (Django).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 main reason we use it was because the previous version of MolOpt was written in Python.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Therefore, we found it right to keep using Python in the current version of MolOpt.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u="sng" dirty="0"/>
              <a:t>Supporting all the features of the old version of MolOpt:</a:t>
            </a:r>
            <a:r>
              <a:rPr lang="en-US" dirty="0"/>
              <a:t> Alignment, Feature Extraction &amp; Machine Learning Algorithms.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208" y="1380068"/>
            <a:ext cx="5266815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Full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43857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/>
              <a:t>Amit Peled, Daniel Piro,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631232-BB1F-A64B-6EEF-D9D438B5125E}"/>
              </a:ext>
            </a:extLst>
          </p:cNvPr>
          <p:cNvSpPr txBox="1">
            <a:spLocks/>
          </p:cNvSpPr>
          <p:nvPr/>
        </p:nvSpPr>
        <p:spPr>
          <a:xfrm>
            <a:off x="6336254" y="4334245"/>
            <a:ext cx="5166768" cy="4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Shahar Alon &amp; Nofar Rozenberg</a:t>
            </a:r>
          </a:p>
        </p:txBody>
      </p:sp>
      <p:pic>
        <p:nvPicPr>
          <p:cNvPr id="6" name="Picture 4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75A0D583-444E-B326-3F05-28B44AFF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29" y="6250730"/>
            <a:ext cx="1824017" cy="5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17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Algorithms Repairing, </a:t>
            </a:r>
            <a:br>
              <a:rPr lang="en-US" b="1" u="sng" dirty="0"/>
            </a:br>
            <a:r>
              <a:rPr lang="en-US" b="1" u="sng" dirty="0"/>
              <a:t>Improvements &amp;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0742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Tests/Maintenance/Add-ons</a:t>
            </a:r>
            <a:endParaRPr lang="en-US" b="1" u="s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3121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8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small fragment-based inhibitors?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053"/>
            <a:ext cx="10018713" cy="4644189"/>
          </a:xfrm>
        </p:spPr>
        <p:txBody>
          <a:bodyPr anchor="ctr"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mall fragment-based inhibitors refers to a specific class of molecules.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mall fragment-based inhibitors are small molecules designed to bind to specific protein or enzymes (other types of molecules) by occup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ying a small region on their surface.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are advantageous due to their smaller size and ability to target less accessible protein surfaces.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These type of molecules are offering a starting point for drug discovery and can be optimized for better binding properties (that is where MolOpt comes in).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play a significant role in developing therapeutics for various diseases.</a:t>
            </a: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904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ligand / ligand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6926"/>
            <a:ext cx="10018713" cy="4451685"/>
          </a:xfrm>
        </p:spPr>
        <p:txBody>
          <a:bodyPr anchor="ctr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1F2328"/>
                </a:solidFill>
                <a:latin typeface="-apple-system"/>
              </a:rPr>
              <a:t>Ligand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2328"/>
                </a:solidFill>
                <a:latin typeface="-apple-system"/>
              </a:rPr>
              <a:t>A Ligand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is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molecule that binds to another molecule, often a protein.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(This is the type of molecules that belongs the fragment based-inhibitors).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1F2328"/>
                </a:solidFill>
                <a:latin typeface="-apple-system"/>
              </a:rPr>
              <a:t>Ligand databases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1F2328"/>
                </a:solidFill>
                <a:latin typeface="-apple-system"/>
              </a:rPr>
              <a:t>Ligand databases are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collections of information about these molecules and their interactions with target molecules.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provide data on the structure, properties, activities of ligands and their interactions with specific targets.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Researchers use these databases to study ligand-target interactions and aid in drug discovery and optimization.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00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Time-codes for project demo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Regular User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00:00 – 03:15: Creating a new user + login with that user + web overview + alignment example with results + user profile + logout.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Admin User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1F2328"/>
                </a:solidFill>
                <a:latin typeface="-apple-system"/>
              </a:rPr>
              <a:t>03:30 – 04:20: User Management (+ dynamic paging tables view).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04:25 – 04:35: Statistics.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04:35 – 06:40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: Algorithm Runs.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06:40 – 08:15: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Runs Results.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08:20 – 09:20: Tests.</a:t>
            </a: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8532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Sparklers on glass jar">
            <a:extLst>
              <a:ext uri="{FF2B5EF4-FFF2-40B4-BE49-F238E27FC236}">
                <a16:creationId xmlns:a16="http://schemas.microsoft.com/office/drawing/2014/main" id="{4E6F8B88-95C3-823B-436F-69A1E0BC3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What is MolOptimizer (MolOpt)?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A36DFB-7E17-E110-D403-E38EDE970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2007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48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b="1" u="sng"/>
              <a:t>Project’s Motivation</a:t>
            </a:r>
          </a:p>
        </p:txBody>
      </p:sp>
      <p:pic>
        <p:nvPicPr>
          <p:cNvPr id="5" name="Picture 4" descr="A world map made of pins and strings">
            <a:extLst>
              <a:ext uri="{FF2B5EF4-FFF2-40B4-BE49-F238E27FC236}">
                <a16:creationId xmlns:a16="http://schemas.microsoft.com/office/drawing/2014/main" id="{E24B0565-AB0C-F2C4-F638-76515D9F3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89" r="32042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</a:pPr>
            <a:r>
              <a:rPr lang="en-US">
                <a:latin typeface="-apple-system"/>
              </a:rPr>
              <a:t>Create the most user-friendly, easy to use web-application that will allow users from all over the globe to use the MolOptimizer tool.</a:t>
            </a:r>
          </a:p>
          <a:p>
            <a:pPr marL="0" marR="0">
              <a:spcBef>
                <a:spcPts val="0"/>
              </a:spcBef>
            </a:pPr>
            <a:endParaRPr lang="en-US">
              <a:latin typeface="-apple-system"/>
            </a:endParaRPr>
          </a:p>
          <a:p>
            <a:pPr marL="0" marR="0">
              <a:spcBef>
                <a:spcPts val="0"/>
              </a:spcBef>
            </a:pPr>
            <a:r>
              <a:rPr lang="en-US">
                <a:latin typeface="-apple-system"/>
              </a:rPr>
              <a:t>We hope that this web-application will help anyone who use it, to achieve the best results he can get in the field of small fragment-based inhibitors.</a:t>
            </a:r>
          </a:p>
        </p:txBody>
      </p:sp>
    </p:spTree>
    <p:extLst>
      <p:ext uri="{BB962C8B-B14F-4D97-AF65-F5344CB8AC3E}">
        <p14:creationId xmlns:p14="http://schemas.microsoft.com/office/powerpoint/2010/main" val="417471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43" y="1072609"/>
            <a:ext cx="303962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Project’s Main Requirements &amp;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6ABA-1B7E-159F-2D4F-C9084E5C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640060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Project’s Challenges &amp; Overcomes</a:t>
            </a:r>
            <a:endParaRPr lang="en-US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58B37-51F9-75D4-EA1E-2DE42F7B9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66805"/>
              </p:ext>
            </p:extLst>
          </p:nvPr>
        </p:nvGraphicFramePr>
        <p:xfrm>
          <a:off x="1760706" y="1880681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65C943-F81E-A385-4924-94DF6E73755E}"/>
              </a:ext>
            </a:extLst>
          </p:cNvPr>
          <p:cNvSpPr txBox="1"/>
          <p:nvPr/>
        </p:nvSpPr>
        <p:spPr>
          <a:xfrm>
            <a:off x="1760706" y="5214026"/>
            <a:ext cx="97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of those, handled on the best side, with the assistance of Barak.</a:t>
            </a:r>
          </a:p>
        </p:txBody>
      </p:sp>
    </p:spTree>
    <p:extLst>
      <p:ext uri="{BB962C8B-B14F-4D97-AF65-F5344CB8AC3E}">
        <p14:creationId xmlns:p14="http://schemas.microsoft.com/office/powerpoint/2010/main" val="9289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dirty="0"/>
              <a:t>Project’s Technical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1F9CC-581F-CC09-C390-F79F6B6CC3D2}"/>
              </a:ext>
            </a:extLst>
          </p:cNvPr>
          <p:cNvSpPr txBox="1"/>
          <p:nvPr/>
        </p:nvSpPr>
        <p:spPr>
          <a:xfrm>
            <a:off x="1484311" y="2666999"/>
            <a:ext cx="281238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u="sng" dirty="0"/>
              <a:t>Frontend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dirty="0"/>
              <a:t>React JS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dirty="0"/>
              <a:t>Material UI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b="1" u="sng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u="sng" dirty="0"/>
              <a:t>Backend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dirty="0"/>
              <a:t>Python (Django)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A1168B92-270F-4F80-9833-FE1A26FCE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 descr="Icon&#10;&#10;Description automatically generated">
            <a:extLst>
              <a:ext uri="{FF2B5EF4-FFF2-40B4-BE49-F238E27FC236}">
                <a16:creationId xmlns:a16="http://schemas.microsoft.com/office/drawing/2014/main" id="{C0C29530-1D74-004B-052B-6E513679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8284" y="1010899"/>
            <a:ext cx="2191924" cy="21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Icon&#10;&#10;Description automatically generated">
            <a:extLst>
              <a:ext uri="{FF2B5EF4-FFF2-40B4-BE49-F238E27FC236}">
                <a16:creationId xmlns:a16="http://schemas.microsoft.com/office/drawing/2014/main" id="{F18D25BF-759F-260C-B871-6DBC9284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9640" y="1010899"/>
            <a:ext cx="2462836" cy="21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57D85D3B-A537-0CDF-4789-C652C748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637" y="3366549"/>
            <a:ext cx="2191924" cy="21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DE0912E-BEA2-4A03-A0A9-D2AF42F3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7128" y="3484655"/>
            <a:ext cx="3047863" cy="19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17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User Interface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4285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976" y="5085428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16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5" y="1944959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33" y="2871896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379537" y="4266511"/>
            <a:ext cx="5072483" cy="9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16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Database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7458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11575</TotalTime>
  <Words>965</Words>
  <Application>Microsoft Office PowerPoint</Application>
  <PresentationFormat>Widescreen</PresentationFormat>
  <Paragraphs>135</Paragraphs>
  <Slides>15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Corbel</vt:lpstr>
      <vt:lpstr>Söhne</vt:lpstr>
      <vt:lpstr>Parallax</vt:lpstr>
      <vt:lpstr>Mol-Optimizer Full Project Presentation</vt:lpstr>
      <vt:lpstr>What is MolOptimizer (MolOpt)?</vt:lpstr>
      <vt:lpstr>Project’s Motivation</vt:lpstr>
      <vt:lpstr>Project’s Main Requirements &amp; Achievements</vt:lpstr>
      <vt:lpstr>Project’s Challenges &amp; Overcomes</vt:lpstr>
      <vt:lpstr>Project’s Technical Information</vt:lpstr>
      <vt:lpstr>User Interface</vt:lpstr>
      <vt:lpstr>User Management &amp; Runs Management</vt:lpstr>
      <vt:lpstr>System’s Database</vt:lpstr>
      <vt:lpstr>Algorithms Repairing,  Improvements &amp; Optimizations</vt:lpstr>
      <vt:lpstr>System’s Tests/Maintenance/Add-ons</vt:lpstr>
      <vt:lpstr>What is small fragment-based inhibitors?</vt:lpstr>
      <vt:lpstr>What is ligand / ligand databases?</vt:lpstr>
      <vt:lpstr>Time-codes for project demo presentation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58</cp:revision>
  <dcterms:created xsi:type="dcterms:W3CDTF">2023-01-05T14:03:18Z</dcterms:created>
  <dcterms:modified xsi:type="dcterms:W3CDTF">2023-06-19T20:46:42Z</dcterms:modified>
</cp:coreProperties>
</file>