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70" r:id="rId3"/>
    <p:sldId id="262" r:id="rId4"/>
    <p:sldId id="263" r:id="rId5"/>
    <p:sldId id="264" r:id="rId6"/>
    <p:sldId id="271" r:id="rId7"/>
    <p:sldId id="267" r:id="rId8"/>
    <p:sldId id="272" r:id="rId9"/>
    <p:sldId id="27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0C080-2360-4BE6-91D2-02A800F13F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720EF-29F7-4A2E-9683-911B6505E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 Advanced, User Friendly &amp; Responsive UI</a:t>
          </a:r>
        </a:p>
      </dgm:t>
    </dgm:pt>
    <dgm:pt modelId="{2424B670-569A-46FF-B1C8-02ACC1ADAE8E}" type="parTrans" cxnId="{A73DB559-CB5B-4A64-AF86-4A4D51165BF3}">
      <dgm:prSet/>
      <dgm:spPr/>
      <dgm:t>
        <a:bodyPr/>
        <a:lstStyle/>
        <a:p>
          <a:endParaRPr lang="en-US"/>
        </a:p>
      </dgm:t>
    </dgm:pt>
    <dgm:pt modelId="{F20EA60D-B1A6-4FD3-A76A-957864A8BB97}" type="sibTrans" cxnId="{A73DB559-CB5B-4A64-AF86-4A4D51165BF3}">
      <dgm:prSet/>
      <dgm:spPr/>
      <dgm:t>
        <a:bodyPr/>
        <a:lstStyle/>
        <a:p>
          <a:endParaRPr lang="en-US"/>
        </a:p>
      </dgm:t>
    </dgm:pt>
    <dgm:pt modelId="{E7E7146A-97B0-4AF7-8B31-5720802B40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Users &amp; Algorithm Runs Managements</a:t>
          </a:r>
        </a:p>
      </dgm:t>
    </dgm:pt>
    <dgm:pt modelId="{E13C3DE3-613F-4A09-8D0B-360E15A71444}" type="parTrans" cxnId="{D80A0AC1-3B01-4191-B615-F63B09753E1E}">
      <dgm:prSet/>
      <dgm:spPr/>
      <dgm:t>
        <a:bodyPr/>
        <a:lstStyle/>
        <a:p>
          <a:endParaRPr lang="en-US"/>
        </a:p>
      </dgm:t>
    </dgm:pt>
    <dgm:pt modelId="{BF1BEF8C-4944-48B6-BA1B-09F0B59A55E1}" type="sibTrans" cxnId="{D80A0AC1-3B01-4191-B615-F63B09753E1E}">
      <dgm:prSet/>
      <dgm:spPr/>
      <dgm:t>
        <a:bodyPr/>
        <a:lstStyle/>
        <a:p>
          <a:endParaRPr lang="en-US"/>
        </a:p>
      </dgm:t>
    </dgm:pt>
    <dgm:pt modelId="{4274B234-6BCA-4622-BEA9-5DE98FD9C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New Database To The System</a:t>
          </a:r>
        </a:p>
      </dgm:t>
    </dgm:pt>
    <dgm:pt modelId="{2D8FD14F-1191-4D8E-8A88-2FA638F7539B}" type="parTrans" cxnId="{2AB0A9FE-0E6D-43F4-A34C-1D876CA2ABD9}">
      <dgm:prSet/>
      <dgm:spPr/>
      <dgm:t>
        <a:bodyPr/>
        <a:lstStyle/>
        <a:p>
          <a:endParaRPr lang="en-US"/>
        </a:p>
      </dgm:t>
    </dgm:pt>
    <dgm:pt modelId="{260B21AF-82B0-4C80-9FEB-F86E25757499}" type="sibTrans" cxnId="{2AB0A9FE-0E6D-43F4-A34C-1D876CA2ABD9}">
      <dgm:prSet/>
      <dgm:spPr/>
      <dgm:t>
        <a:bodyPr/>
        <a:lstStyle/>
        <a:p>
          <a:endParaRPr lang="en-US"/>
        </a:p>
      </dgm:t>
    </dgm:pt>
    <dgm:pt modelId="{B77A2574-B01B-45AC-BC5D-B11124912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Converting The System Into Global &amp; Accessible System</a:t>
          </a:r>
        </a:p>
      </dgm:t>
    </dgm:pt>
    <dgm:pt modelId="{85048944-A83C-400B-B2A0-23D4F5213F10}" type="parTrans" cxnId="{067AC11A-1C53-4DD6-9E0B-D24BA1B402AC}">
      <dgm:prSet/>
      <dgm:spPr/>
      <dgm:t>
        <a:bodyPr/>
        <a:lstStyle/>
        <a:p>
          <a:endParaRPr lang="en-US"/>
        </a:p>
      </dgm:t>
    </dgm:pt>
    <dgm:pt modelId="{0061BBD8-7B70-4819-B295-8535C7ADF800}" type="sibTrans" cxnId="{067AC11A-1C53-4DD6-9E0B-D24BA1B402AC}">
      <dgm:prSet/>
      <dgm:spPr/>
      <dgm:t>
        <a:bodyPr/>
        <a:lstStyle/>
        <a:p>
          <a:endParaRPr lang="en-US"/>
        </a:p>
      </dgm:t>
    </dgm:pt>
    <dgm:pt modelId="{2EF57339-55E7-430F-81D7-C81DAD21F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Algorithms Improvements &amp; Optimizations.</a:t>
          </a:r>
        </a:p>
      </dgm:t>
    </dgm:pt>
    <dgm:pt modelId="{67E007FD-D5BC-4801-A4DF-3BDC816640FB}" type="parTrans" cxnId="{30F29595-787E-4BEF-81B0-4E39A6793E47}">
      <dgm:prSet/>
      <dgm:spPr/>
      <dgm:t>
        <a:bodyPr/>
        <a:lstStyle/>
        <a:p>
          <a:endParaRPr lang="en-US"/>
        </a:p>
      </dgm:t>
    </dgm:pt>
    <dgm:pt modelId="{05605612-F43E-41DA-8DA6-A0CBAD3C3549}" type="sibTrans" cxnId="{30F29595-787E-4BEF-81B0-4E39A6793E47}">
      <dgm:prSet/>
      <dgm:spPr/>
      <dgm:t>
        <a:bodyPr/>
        <a:lstStyle/>
        <a:p>
          <a:endParaRPr lang="en-US"/>
        </a:p>
      </dgm:t>
    </dgm:pt>
    <dgm:pt modelId="{4645AD9D-342D-4BF7-A646-B1790CB5F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Fully Tested &amp; Easy To Maintain/Add-on Web-Application.</a:t>
          </a:r>
        </a:p>
      </dgm:t>
    </dgm:pt>
    <dgm:pt modelId="{5ABD330B-DB2F-4F53-8AC0-B935C8FBEB8A}" type="parTrans" cxnId="{8AC5DB20-86CB-4043-95AC-5F110F44D1D1}">
      <dgm:prSet/>
      <dgm:spPr/>
      <dgm:t>
        <a:bodyPr/>
        <a:lstStyle/>
        <a:p>
          <a:endParaRPr lang="en-US"/>
        </a:p>
      </dgm:t>
    </dgm:pt>
    <dgm:pt modelId="{70DB6AB1-3ABD-4904-8F53-94B12D3CDB73}" type="sibTrans" cxnId="{8AC5DB20-86CB-4043-95AC-5F110F44D1D1}">
      <dgm:prSet/>
      <dgm:spPr/>
      <dgm:t>
        <a:bodyPr/>
        <a:lstStyle/>
        <a:p>
          <a:endParaRPr lang="en-US"/>
        </a:p>
      </dgm:t>
    </dgm:pt>
    <dgm:pt modelId="{D0A053DD-86E5-429F-9FF8-D9E9C9925031}" type="pres">
      <dgm:prSet presAssocID="{0970C080-2360-4BE6-91D2-02A800F13FEE}" presName="root" presStyleCnt="0">
        <dgm:presLayoutVars>
          <dgm:dir/>
          <dgm:resizeHandles val="exact"/>
        </dgm:presLayoutVars>
      </dgm:prSet>
      <dgm:spPr/>
    </dgm:pt>
    <dgm:pt modelId="{CC2FD871-6A85-40BA-B8C1-4F378F07219E}" type="pres">
      <dgm:prSet presAssocID="{41E720EF-29F7-4A2E-9683-911B6505E228}" presName="compNode" presStyleCnt="0"/>
      <dgm:spPr/>
    </dgm:pt>
    <dgm:pt modelId="{CC31E777-D74B-4932-BB4F-C8C783F57713}" type="pres">
      <dgm:prSet presAssocID="{41E720EF-29F7-4A2E-9683-911B6505E228}" presName="bgRect" presStyleLbl="bgShp" presStyleIdx="0" presStyleCnt="6"/>
      <dgm:spPr/>
    </dgm:pt>
    <dgm:pt modelId="{010A8C8A-2F22-4C5D-AF49-9DF4E4FFC87D}" type="pres">
      <dgm:prSet presAssocID="{41E720EF-29F7-4A2E-9683-911B6505E2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F9B0594-7194-4385-8FE6-CFF92C74F48A}" type="pres">
      <dgm:prSet presAssocID="{41E720EF-29F7-4A2E-9683-911B6505E228}" presName="spaceRect" presStyleCnt="0"/>
      <dgm:spPr/>
    </dgm:pt>
    <dgm:pt modelId="{552CC05C-8154-4B46-85D0-5DDF8F86A94B}" type="pres">
      <dgm:prSet presAssocID="{41E720EF-29F7-4A2E-9683-911B6505E228}" presName="parTx" presStyleLbl="revTx" presStyleIdx="0" presStyleCnt="6">
        <dgm:presLayoutVars>
          <dgm:chMax val="0"/>
          <dgm:chPref val="0"/>
        </dgm:presLayoutVars>
      </dgm:prSet>
      <dgm:spPr/>
    </dgm:pt>
    <dgm:pt modelId="{79DB0745-5B5C-4F11-860B-717ACB32250E}" type="pres">
      <dgm:prSet presAssocID="{F20EA60D-B1A6-4FD3-A76A-957864A8BB97}" presName="sibTrans" presStyleCnt="0"/>
      <dgm:spPr/>
    </dgm:pt>
    <dgm:pt modelId="{E5FC3B03-BC32-4C26-AAE9-58E5263B8E68}" type="pres">
      <dgm:prSet presAssocID="{E7E7146A-97B0-4AF7-8B31-5720802B4040}" presName="compNode" presStyleCnt="0"/>
      <dgm:spPr/>
    </dgm:pt>
    <dgm:pt modelId="{0309A9CC-2A7F-4CF8-8076-A312CA59B565}" type="pres">
      <dgm:prSet presAssocID="{E7E7146A-97B0-4AF7-8B31-5720802B4040}" presName="bgRect" presStyleLbl="bgShp" presStyleIdx="1" presStyleCnt="6"/>
      <dgm:spPr/>
    </dgm:pt>
    <dgm:pt modelId="{7BC84458-370F-4966-94F7-ACD8E1D918AD}" type="pres">
      <dgm:prSet presAssocID="{E7E7146A-97B0-4AF7-8B31-5720802B40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84DAC5B-7537-4257-8DC8-C80819AAB3B8}" type="pres">
      <dgm:prSet presAssocID="{E7E7146A-97B0-4AF7-8B31-5720802B4040}" presName="spaceRect" presStyleCnt="0"/>
      <dgm:spPr/>
    </dgm:pt>
    <dgm:pt modelId="{A1EA0F79-77AB-4368-A429-FC05E5D79422}" type="pres">
      <dgm:prSet presAssocID="{E7E7146A-97B0-4AF7-8B31-5720802B4040}" presName="parTx" presStyleLbl="revTx" presStyleIdx="1" presStyleCnt="6">
        <dgm:presLayoutVars>
          <dgm:chMax val="0"/>
          <dgm:chPref val="0"/>
        </dgm:presLayoutVars>
      </dgm:prSet>
      <dgm:spPr/>
    </dgm:pt>
    <dgm:pt modelId="{9673B6B6-97D8-4F09-A794-294A574AFD7B}" type="pres">
      <dgm:prSet presAssocID="{BF1BEF8C-4944-48B6-BA1B-09F0B59A55E1}" presName="sibTrans" presStyleCnt="0"/>
      <dgm:spPr/>
    </dgm:pt>
    <dgm:pt modelId="{E4211D40-A8BF-4BF4-9AB4-CFDC708FCBA5}" type="pres">
      <dgm:prSet presAssocID="{4274B234-6BCA-4622-BEA9-5DE98FD9C521}" presName="compNode" presStyleCnt="0"/>
      <dgm:spPr/>
    </dgm:pt>
    <dgm:pt modelId="{D6C84660-AFA7-487C-BDA8-57291CB63B0D}" type="pres">
      <dgm:prSet presAssocID="{4274B234-6BCA-4622-BEA9-5DE98FD9C521}" presName="bgRect" presStyleLbl="bgShp" presStyleIdx="2" presStyleCnt="6"/>
      <dgm:spPr/>
    </dgm:pt>
    <dgm:pt modelId="{B1EE5A2F-8330-47F0-B1C8-4BB2F492455C}" type="pres">
      <dgm:prSet presAssocID="{4274B234-6BCA-4622-BEA9-5DE98FD9C52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239844-3008-4D9C-93F7-2D1E08AB916C}" type="pres">
      <dgm:prSet presAssocID="{4274B234-6BCA-4622-BEA9-5DE98FD9C521}" presName="spaceRect" presStyleCnt="0"/>
      <dgm:spPr/>
    </dgm:pt>
    <dgm:pt modelId="{C18E8AF4-9C59-478C-A34D-D87EA6B63A4A}" type="pres">
      <dgm:prSet presAssocID="{4274B234-6BCA-4622-BEA9-5DE98FD9C521}" presName="parTx" presStyleLbl="revTx" presStyleIdx="2" presStyleCnt="6">
        <dgm:presLayoutVars>
          <dgm:chMax val="0"/>
          <dgm:chPref val="0"/>
        </dgm:presLayoutVars>
      </dgm:prSet>
      <dgm:spPr/>
    </dgm:pt>
    <dgm:pt modelId="{38920B42-5CAA-4500-A68C-D89269FC0D1E}" type="pres">
      <dgm:prSet presAssocID="{260B21AF-82B0-4C80-9FEB-F86E25757499}" presName="sibTrans" presStyleCnt="0"/>
      <dgm:spPr/>
    </dgm:pt>
    <dgm:pt modelId="{4DB8865E-B892-4939-A138-6FDF4753C8DF}" type="pres">
      <dgm:prSet presAssocID="{B77A2574-B01B-45AC-BC5D-B11124912280}" presName="compNode" presStyleCnt="0"/>
      <dgm:spPr/>
    </dgm:pt>
    <dgm:pt modelId="{CB63AE84-C724-4944-B78C-D3C61574F140}" type="pres">
      <dgm:prSet presAssocID="{B77A2574-B01B-45AC-BC5D-B11124912280}" presName="bgRect" presStyleLbl="bgShp" presStyleIdx="3" presStyleCnt="6"/>
      <dgm:spPr/>
    </dgm:pt>
    <dgm:pt modelId="{9E82CE92-683A-4ECA-9171-D05ED55D0766}" type="pres">
      <dgm:prSet presAssocID="{B77A2574-B01B-45AC-BC5D-B1112491228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EDE787-7C54-40D8-AB49-FFAF1E284E52}" type="pres">
      <dgm:prSet presAssocID="{B77A2574-B01B-45AC-BC5D-B11124912280}" presName="spaceRect" presStyleCnt="0"/>
      <dgm:spPr/>
    </dgm:pt>
    <dgm:pt modelId="{161A9441-A262-4C2E-A274-B2A2BA8704D7}" type="pres">
      <dgm:prSet presAssocID="{B77A2574-B01B-45AC-BC5D-B11124912280}" presName="parTx" presStyleLbl="revTx" presStyleIdx="3" presStyleCnt="6">
        <dgm:presLayoutVars>
          <dgm:chMax val="0"/>
          <dgm:chPref val="0"/>
        </dgm:presLayoutVars>
      </dgm:prSet>
      <dgm:spPr/>
    </dgm:pt>
    <dgm:pt modelId="{E56CF13F-970A-4CB0-9CB3-8B178AB503C7}" type="pres">
      <dgm:prSet presAssocID="{0061BBD8-7B70-4819-B295-8535C7ADF800}" presName="sibTrans" presStyleCnt="0"/>
      <dgm:spPr/>
    </dgm:pt>
    <dgm:pt modelId="{73E6389C-2470-433A-9121-195273AED05F}" type="pres">
      <dgm:prSet presAssocID="{2EF57339-55E7-430F-81D7-C81DAD21FB74}" presName="compNode" presStyleCnt="0"/>
      <dgm:spPr/>
    </dgm:pt>
    <dgm:pt modelId="{3F6F87A1-DF0D-4E75-A6A5-DF40FA6F9930}" type="pres">
      <dgm:prSet presAssocID="{2EF57339-55E7-430F-81D7-C81DAD21FB74}" presName="bgRect" presStyleLbl="bgShp" presStyleIdx="4" presStyleCnt="6"/>
      <dgm:spPr/>
    </dgm:pt>
    <dgm:pt modelId="{C2A11F4E-7A5F-4493-8575-CA61303851DF}" type="pres">
      <dgm:prSet presAssocID="{2EF57339-55E7-430F-81D7-C81DAD21FB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A66F57-1719-4FF2-A347-9F4AD717E6ED}" type="pres">
      <dgm:prSet presAssocID="{2EF57339-55E7-430F-81D7-C81DAD21FB74}" presName="spaceRect" presStyleCnt="0"/>
      <dgm:spPr/>
    </dgm:pt>
    <dgm:pt modelId="{524F375D-6FD0-4D1C-822A-33F63A9171FF}" type="pres">
      <dgm:prSet presAssocID="{2EF57339-55E7-430F-81D7-C81DAD21FB74}" presName="parTx" presStyleLbl="revTx" presStyleIdx="4" presStyleCnt="6">
        <dgm:presLayoutVars>
          <dgm:chMax val="0"/>
          <dgm:chPref val="0"/>
        </dgm:presLayoutVars>
      </dgm:prSet>
      <dgm:spPr/>
    </dgm:pt>
    <dgm:pt modelId="{BCA74906-57CE-43E9-888E-317CDCD08457}" type="pres">
      <dgm:prSet presAssocID="{05605612-F43E-41DA-8DA6-A0CBAD3C3549}" presName="sibTrans" presStyleCnt="0"/>
      <dgm:spPr/>
    </dgm:pt>
    <dgm:pt modelId="{9F65F87B-2DE5-428A-B620-929A92AC7CB8}" type="pres">
      <dgm:prSet presAssocID="{4645AD9D-342D-4BF7-A646-B1790CB5FDAA}" presName="compNode" presStyleCnt="0"/>
      <dgm:spPr/>
    </dgm:pt>
    <dgm:pt modelId="{820C2A1E-A81C-48CF-A3D6-7AA481786DF2}" type="pres">
      <dgm:prSet presAssocID="{4645AD9D-342D-4BF7-A646-B1790CB5FDAA}" presName="bgRect" presStyleLbl="bgShp" presStyleIdx="5" presStyleCnt="6"/>
      <dgm:spPr/>
    </dgm:pt>
    <dgm:pt modelId="{1E711BAA-B467-49E8-B8A0-621A99AD5D25}" type="pres">
      <dgm:prSet presAssocID="{4645AD9D-342D-4BF7-A646-B1790CB5FDA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B6F9F60-9E19-42C8-B66A-E687A00592C1}" type="pres">
      <dgm:prSet presAssocID="{4645AD9D-342D-4BF7-A646-B1790CB5FDAA}" presName="spaceRect" presStyleCnt="0"/>
      <dgm:spPr/>
    </dgm:pt>
    <dgm:pt modelId="{18B937AD-51A2-417F-9290-120513642C79}" type="pres">
      <dgm:prSet presAssocID="{4645AD9D-342D-4BF7-A646-B1790CB5FDA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67AC11A-1C53-4DD6-9E0B-D24BA1B402AC}" srcId="{0970C080-2360-4BE6-91D2-02A800F13FEE}" destId="{B77A2574-B01B-45AC-BC5D-B11124912280}" srcOrd="3" destOrd="0" parTransId="{85048944-A83C-400B-B2A0-23D4F5213F10}" sibTransId="{0061BBD8-7B70-4819-B295-8535C7ADF800}"/>
    <dgm:cxn modelId="{8AC5DB20-86CB-4043-95AC-5F110F44D1D1}" srcId="{0970C080-2360-4BE6-91D2-02A800F13FEE}" destId="{4645AD9D-342D-4BF7-A646-B1790CB5FDAA}" srcOrd="5" destOrd="0" parTransId="{5ABD330B-DB2F-4F53-8AC0-B935C8FBEB8A}" sibTransId="{70DB6AB1-3ABD-4904-8F53-94B12D3CDB73}"/>
    <dgm:cxn modelId="{A73DB559-CB5B-4A64-AF86-4A4D51165BF3}" srcId="{0970C080-2360-4BE6-91D2-02A800F13FEE}" destId="{41E720EF-29F7-4A2E-9683-911B6505E228}" srcOrd="0" destOrd="0" parTransId="{2424B670-569A-46FF-B1C8-02ACC1ADAE8E}" sibTransId="{F20EA60D-B1A6-4FD3-A76A-957864A8BB97}"/>
    <dgm:cxn modelId="{30F29595-787E-4BEF-81B0-4E39A6793E47}" srcId="{0970C080-2360-4BE6-91D2-02A800F13FEE}" destId="{2EF57339-55E7-430F-81D7-C81DAD21FB74}" srcOrd="4" destOrd="0" parTransId="{67E007FD-D5BC-4801-A4DF-3BDC816640FB}" sibTransId="{05605612-F43E-41DA-8DA6-A0CBAD3C3549}"/>
    <dgm:cxn modelId="{74E178A0-5B77-4718-A7B6-E333C688060F}" type="presOf" srcId="{41E720EF-29F7-4A2E-9683-911B6505E228}" destId="{552CC05C-8154-4B46-85D0-5DDF8F86A94B}" srcOrd="0" destOrd="0" presId="urn:microsoft.com/office/officeart/2018/2/layout/IconVerticalSolidList"/>
    <dgm:cxn modelId="{DAEA73A1-C54D-4129-9310-4C980AEF9B7B}" type="presOf" srcId="{B77A2574-B01B-45AC-BC5D-B11124912280}" destId="{161A9441-A262-4C2E-A274-B2A2BA8704D7}" srcOrd="0" destOrd="0" presId="urn:microsoft.com/office/officeart/2018/2/layout/IconVerticalSolidList"/>
    <dgm:cxn modelId="{A8BEC2AF-31D6-42BB-9E3D-2689A9138B49}" type="presOf" srcId="{E7E7146A-97B0-4AF7-8B31-5720802B4040}" destId="{A1EA0F79-77AB-4368-A429-FC05E5D79422}" srcOrd="0" destOrd="0" presId="urn:microsoft.com/office/officeart/2018/2/layout/IconVerticalSolidList"/>
    <dgm:cxn modelId="{DF6E55B3-5511-4016-B404-0CEF85826D2D}" type="presOf" srcId="{0970C080-2360-4BE6-91D2-02A800F13FEE}" destId="{D0A053DD-86E5-429F-9FF8-D9E9C9925031}" srcOrd="0" destOrd="0" presId="urn:microsoft.com/office/officeart/2018/2/layout/IconVerticalSolidList"/>
    <dgm:cxn modelId="{0E80A5B6-758B-417F-880C-71A74AA6C663}" type="presOf" srcId="{2EF57339-55E7-430F-81D7-C81DAD21FB74}" destId="{524F375D-6FD0-4D1C-822A-33F63A9171FF}" srcOrd="0" destOrd="0" presId="urn:microsoft.com/office/officeart/2018/2/layout/IconVerticalSolidList"/>
    <dgm:cxn modelId="{D80A0AC1-3B01-4191-B615-F63B09753E1E}" srcId="{0970C080-2360-4BE6-91D2-02A800F13FEE}" destId="{E7E7146A-97B0-4AF7-8B31-5720802B4040}" srcOrd="1" destOrd="0" parTransId="{E13C3DE3-613F-4A09-8D0B-360E15A71444}" sibTransId="{BF1BEF8C-4944-48B6-BA1B-09F0B59A55E1}"/>
    <dgm:cxn modelId="{81512DDA-1025-4A57-8253-C3857921E20F}" type="presOf" srcId="{4645AD9D-342D-4BF7-A646-B1790CB5FDAA}" destId="{18B937AD-51A2-417F-9290-120513642C79}" srcOrd="0" destOrd="0" presId="urn:microsoft.com/office/officeart/2018/2/layout/IconVerticalSolidList"/>
    <dgm:cxn modelId="{BECBC6EA-98D0-4E61-8ADC-07BC23BC80FE}" type="presOf" srcId="{4274B234-6BCA-4622-BEA9-5DE98FD9C521}" destId="{C18E8AF4-9C59-478C-A34D-D87EA6B63A4A}" srcOrd="0" destOrd="0" presId="urn:microsoft.com/office/officeart/2018/2/layout/IconVerticalSolidList"/>
    <dgm:cxn modelId="{2AB0A9FE-0E6D-43F4-A34C-1D876CA2ABD9}" srcId="{0970C080-2360-4BE6-91D2-02A800F13FEE}" destId="{4274B234-6BCA-4622-BEA9-5DE98FD9C521}" srcOrd="2" destOrd="0" parTransId="{2D8FD14F-1191-4D8E-8A88-2FA638F7539B}" sibTransId="{260B21AF-82B0-4C80-9FEB-F86E25757499}"/>
    <dgm:cxn modelId="{1F28F86E-C9C0-4D80-A14A-1C87E22A7D8B}" type="presParOf" srcId="{D0A053DD-86E5-429F-9FF8-D9E9C9925031}" destId="{CC2FD871-6A85-40BA-B8C1-4F378F07219E}" srcOrd="0" destOrd="0" presId="urn:microsoft.com/office/officeart/2018/2/layout/IconVerticalSolidList"/>
    <dgm:cxn modelId="{87A82A2A-53AF-4FD5-A7A8-6E2412EDFFCC}" type="presParOf" srcId="{CC2FD871-6A85-40BA-B8C1-4F378F07219E}" destId="{CC31E777-D74B-4932-BB4F-C8C783F57713}" srcOrd="0" destOrd="0" presId="urn:microsoft.com/office/officeart/2018/2/layout/IconVerticalSolidList"/>
    <dgm:cxn modelId="{1E1CA1D0-4F48-4150-8F60-65C1FBBEDD8B}" type="presParOf" srcId="{CC2FD871-6A85-40BA-B8C1-4F378F07219E}" destId="{010A8C8A-2F22-4C5D-AF49-9DF4E4FFC87D}" srcOrd="1" destOrd="0" presId="urn:microsoft.com/office/officeart/2018/2/layout/IconVerticalSolidList"/>
    <dgm:cxn modelId="{E297A5E8-8FE1-447D-8A9C-C7C0623B524B}" type="presParOf" srcId="{CC2FD871-6A85-40BA-B8C1-4F378F07219E}" destId="{EF9B0594-7194-4385-8FE6-CFF92C74F48A}" srcOrd="2" destOrd="0" presId="urn:microsoft.com/office/officeart/2018/2/layout/IconVerticalSolidList"/>
    <dgm:cxn modelId="{9A18B3C6-F952-4697-A179-841CCEAF7D10}" type="presParOf" srcId="{CC2FD871-6A85-40BA-B8C1-4F378F07219E}" destId="{552CC05C-8154-4B46-85D0-5DDF8F86A94B}" srcOrd="3" destOrd="0" presId="urn:microsoft.com/office/officeart/2018/2/layout/IconVerticalSolidList"/>
    <dgm:cxn modelId="{098DD7A1-5F52-4D14-B337-83DE2EEFDCC3}" type="presParOf" srcId="{D0A053DD-86E5-429F-9FF8-D9E9C9925031}" destId="{79DB0745-5B5C-4F11-860B-717ACB32250E}" srcOrd="1" destOrd="0" presId="urn:microsoft.com/office/officeart/2018/2/layout/IconVerticalSolidList"/>
    <dgm:cxn modelId="{4133B45F-5BFC-4510-A3D2-83D678BC0149}" type="presParOf" srcId="{D0A053DD-86E5-429F-9FF8-D9E9C9925031}" destId="{E5FC3B03-BC32-4C26-AAE9-58E5263B8E68}" srcOrd="2" destOrd="0" presId="urn:microsoft.com/office/officeart/2018/2/layout/IconVerticalSolidList"/>
    <dgm:cxn modelId="{04D823AA-B6B8-434A-A317-3C43BBCB9891}" type="presParOf" srcId="{E5FC3B03-BC32-4C26-AAE9-58E5263B8E68}" destId="{0309A9CC-2A7F-4CF8-8076-A312CA59B565}" srcOrd="0" destOrd="0" presId="urn:microsoft.com/office/officeart/2018/2/layout/IconVerticalSolidList"/>
    <dgm:cxn modelId="{1867F65E-282D-4F84-8D89-86415AEC8EFA}" type="presParOf" srcId="{E5FC3B03-BC32-4C26-AAE9-58E5263B8E68}" destId="{7BC84458-370F-4966-94F7-ACD8E1D918AD}" srcOrd="1" destOrd="0" presId="urn:microsoft.com/office/officeart/2018/2/layout/IconVerticalSolidList"/>
    <dgm:cxn modelId="{55822C92-37D5-4B1B-9BDF-F2E9D2503F1E}" type="presParOf" srcId="{E5FC3B03-BC32-4C26-AAE9-58E5263B8E68}" destId="{884DAC5B-7537-4257-8DC8-C80819AAB3B8}" srcOrd="2" destOrd="0" presId="urn:microsoft.com/office/officeart/2018/2/layout/IconVerticalSolidList"/>
    <dgm:cxn modelId="{D77D0D93-6252-454B-B0EB-FBC749158D10}" type="presParOf" srcId="{E5FC3B03-BC32-4C26-AAE9-58E5263B8E68}" destId="{A1EA0F79-77AB-4368-A429-FC05E5D79422}" srcOrd="3" destOrd="0" presId="urn:microsoft.com/office/officeart/2018/2/layout/IconVerticalSolidList"/>
    <dgm:cxn modelId="{FC3B7EBE-7F44-450C-ADB1-547EA05C628E}" type="presParOf" srcId="{D0A053DD-86E5-429F-9FF8-D9E9C9925031}" destId="{9673B6B6-97D8-4F09-A794-294A574AFD7B}" srcOrd="3" destOrd="0" presId="urn:microsoft.com/office/officeart/2018/2/layout/IconVerticalSolidList"/>
    <dgm:cxn modelId="{85D42FA9-7708-4D2F-8B46-A2403B3D62F3}" type="presParOf" srcId="{D0A053DD-86E5-429F-9FF8-D9E9C9925031}" destId="{E4211D40-A8BF-4BF4-9AB4-CFDC708FCBA5}" srcOrd="4" destOrd="0" presId="urn:microsoft.com/office/officeart/2018/2/layout/IconVerticalSolidList"/>
    <dgm:cxn modelId="{2E2C9846-2336-4637-B785-ABC093270F93}" type="presParOf" srcId="{E4211D40-A8BF-4BF4-9AB4-CFDC708FCBA5}" destId="{D6C84660-AFA7-487C-BDA8-57291CB63B0D}" srcOrd="0" destOrd="0" presId="urn:microsoft.com/office/officeart/2018/2/layout/IconVerticalSolidList"/>
    <dgm:cxn modelId="{D83666D5-C7DE-4F2B-A0CD-AD799EC59D9C}" type="presParOf" srcId="{E4211D40-A8BF-4BF4-9AB4-CFDC708FCBA5}" destId="{B1EE5A2F-8330-47F0-B1C8-4BB2F492455C}" srcOrd="1" destOrd="0" presId="urn:microsoft.com/office/officeart/2018/2/layout/IconVerticalSolidList"/>
    <dgm:cxn modelId="{41C94B82-2DEE-438F-A5DA-490F1CF78FE3}" type="presParOf" srcId="{E4211D40-A8BF-4BF4-9AB4-CFDC708FCBA5}" destId="{6C239844-3008-4D9C-93F7-2D1E08AB916C}" srcOrd="2" destOrd="0" presId="urn:microsoft.com/office/officeart/2018/2/layout/IconVerticalSolidList"/>
    <dgm:cxn modelId="{6AC5EAFF-C347-4C7B-8644-4048657FA017}" type="presParOf" srcId="{E4211D40-A8BF-4BF4-9AB4-CFDC708FCBA5}" destId="{C18E8AF4-9C59-478C-A34D-D87EA6B63A4A}" srcOrd="3" destOrd="0" presId="urn:microsoft.com/office/officeart/2018/2/layout/IconVerticalSolidList"/>
    <dgm:cxn modelId="{E4B69056-9731-4304-8F34-5C74C1B551FC}" type="presParOf" srcId="{D0A053DD-86E5-429F-9FF8-D9E9C9925031}" destId="{38920B42-5CAA-4500-A68C-D89269FC0D1E}" srcOrd="5" destOrd="0" presId="urn:microsoft.com/office/officeart/2018/2/layout/IconVerticalSolidList"/>
    <dgm:cxn modelId="{F39642DC-7B64-4040-887A-77F54CDE8366}" type="presParOf" srcId="{D0A053DD-86E5-429F-9FF8-D9E9C9925031}" destId="{4DB8865E-B892-4939-A138-6FDF4753C8DF}" srcOrd="6" destOrd="0" presId="urn:microsoft.com/office/officeart/2018/2/layout/IconVerticalSolidList"/>
    <dgm:cxn modelId="{770A56F3-0C10-43E3-ACCD-339DEF192500}" type="presParOf" srcId="{4DB8865E-B892-4939-A138-6FDF4753C8DF}" destId="{CB63AE84-C724-4944-B78C-D3C61574F140}" srcOrd="0" destOrd="0" presId="urn:microsoft.com/office/officeart/2018/2/layout/IconVerticalSolidList"/>
    <dgm:cxn modelId="{67F4FCC5-18BA-47E1-8919-9DB4BA7C8CDB}" type="presParOf" srcId="{4DB8865E-B892-4939-A138-6FDF4753C8DF}" destId="{9E82CE92-683A-4ECA-9171-D05ED55D0766}" srcOrd="1" destOrd="0" presId="urn:microsoft.com/office/officeart/2018/2/layout/IconVerticalSolidList"/>
    <dgm:cxn modelId="{262D0C4E-CB21-48FA-8E72-32D3D5575485}" type="presParOf" srcId="{4DB8865E-B892-4939-A138-6FDF4753C8DF}" destId="{F4EDE787-7C54-40D8-AB49-FFAF1E284E52}" srcOrd="2" destOrd="0" presId="urn:microsoft.com/office/officeart/2018/2/layout/IconVerticalSolidList"/>
    <dgm:cxn modelId="{801550CD-D9B7-4B8E-B2B9-52E3483E0C84}" type="presParOf" srcId="{4DB8865E-B892-4939-A138-6FDF4753C8DF}" destId="{161A9441-A262-4C2E-A274-B2A2BA8704D7}" srcOrd="3" destOrd="0" presId="urn:microsoft.com/office/officeart/2018/2/layout/IconVerticalSolidList"/>
    <dgm:cxn modelId="{26124ABA-C88C-430A-A109-11ABD61DBD15}" type="presParOf" srcId="{D0A053DD-86E5-429F-9FF8-D9E9C9925031}" destId="{E56CF13F-970A-4CB0-9CB3-8B178AB503C7}" srcOrd="7" destOrd="0" presId="urn:microsoft.com/office/officeart/2018/2/layout/IconVerticalSolidList"/>
    <dgm:cxn modelId="{60C675CE-92F1-44FA-8403-62DC3D676CDA}" type="presParOf" srcId="{D0A053DD-86E5-429F-9FF8-D9E9C9925031}" destId="{73E6389C-2470-433A-9121-195273AED05F}" srcOrd="8" destOrd="0" presId="urn:microsoft.com/office/officeart/2018/2/layout/IconVerticalSolidList"/>
    <dgm:cxn modelId="{1130E457-BA08-4018-80E9-08BD5D8BF857}" type="presParOf" srcId="{73E6389C-2470-433A-9121-195273AED05F}" destId="{3F6F87A1-DF0D-4E75-A6A5-DF40FA6F9930}" srcOrd="0" destOrd="0" presId="urn:microsoft.com/office/officeart/2018/2/layout/IconVerticalSolidList"/>
    <dgm:cxn modelId="{4B41CDED-5A64-4173-8011-98CB3D4A68D6}" type="presParOf" srcId="{73E6389C-2470-433A-9121-195273AED05F}" destId="{C2A11F4E-7A5F-4493-8575-CA61303851DF}" srcOrd="1" destOrd="0" presId="urn:microsoft.com/office/officeart/2018/2/layout/IconVerticalSolidList"/>
    <dgm:cxn modelId="{B06A0DB1-849D-44B9-B46E-FFE0BFA3C195}" type="presParOf" srcId="{73E6389C-2470-433A-9121-195273AED05F}" destId="{B5A66F57-1719-4FF2-A347-9F4AD717E6ED}" srcOrd="2" destOrd="0" presId="urn:microsoft.com/office/officeart/2018/2/layout/IconVerticalSolidList"/>
    <dgm:cxn modelId="{EA4CB95F-CCA6-476C-9C45-A4F09E7158C4}" type="presParOf" srcId="{73E6389C-2470-433A-9121-195273AED05F}" destId="{524F375D-6FD0-4D1C-822A-33F63A9171FF}" srcOrd="3" destOrd="0" presId="urn:microsoft.com/office/officeart/2018/2/layout/IconVerticalSolidList"/>
    <dgm:cxn modelId="{8FFA4E95-A1F7-4483-B762-82221C5BF91F}" type="presParOf" srcId="{D0A053DD-86E5-429F-9FF8-D9E9C9925031}" destId="{BCA74906-57CE-43E9-888E-317CDCD08457}" srcOrd="9" destOrd="0" presId="urn:microsoft.com/office/officeart/2018/2/layout/IconVerticalSolidList"/>
    <dgm:cxn modelId="{493DECEB-1374-4E08-8599-A48C3D42BD8C}" type="presParOf" srcId="{D0A053DD-86E5-429F-9FF8-D9E9C9925031}" destId="{9F65F87B-2DE5-428A-B620-929A92AC7CB8}" srcOrd="10" destOrd="0" presId="urn:microsoft.com/office/officeart/2018/2/layout/IconVerticalSolidList"/>
    <dgm:cxn modelId="{2619B11B-8E5B-4DC0-8C60-B37D0FB755CD}" type="presParOf" srcId="{9F65F87B-2DE5-428A-B620-929A92AC7CB8}" destId="{820C2A1E-A81C-48CF-A3D6-7AA481786DF2}" srcOrd="0" destOrd="0" presId="urn:microsoft.com/office/officeart/2018/2/layout/IconVerticalSolidList"/>
    <dgm:cxn modelId="{98C6F464-8AE6-44DB-867D-79FF2FC837B7}" type="presParOf" srcId="{9F65F87B-2DE5-428A-B620-929A92AC7CB8}" destId="{1E711BAA-B467-49E8-B8A0-621A99AD5D25}" srcOrd="1" destOrd="0" presId="urn:microsoft.com/office/officeart/2018/2/layout/IconVerticalSolidList"/>
    <dgm:cxn modelId="{92A0033D-636D-4125-AB90-4BAA42428D06}" type="presParOf" srcId="{9F65F87B-2DE5-428A-B620-929A92AC7CB8}" destId="{AB6F9F60-9E19-42C8-B66A-E687A00592C1}" srcOrd="2" destOrd="0" presId="urn:microsoft.com/office/officeart/2018/2/layout/IconVerticalSolidList"/>
    <dgm:cxn modelId="{DCE6A86F-C198-4782-8F9D-5A2E9CBD4F84}" type="presParOf" srcId="{9F65F87B-2DE5-428A-B620-929A92AC7CB8}" destId="{18B937AD-51A2-417F-9290-120513642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5D5CB3-74AD-41F4-8011-3D31B0AF79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Frontend based on React JS &amp; material UI.</a:t>
          </a:r>
        </a:p>
      </dgm:t>
    </dgm:pt>
    <dgm:pt modelId="{75510CA1-A859-4DEA-9767-E2AB0A3AFD9E}" type="parTrans" cxnId="{CB39A7A5-CC67-4F41-9C1A-D997C0A1AFEA}">
      <dgm:prSet/>
      <dgm:spPr/>
      <dgm:t>
        <a:bodyPr/>
        <a:lstStyle/>
        <a:p>
          <a:endParaRPr lang="en-US"/>
        </a:p>
      </dgm:t>
    </dgm:pt>
    <dgm:pt modelId="{2A3C73FE-B6AE-407A-88B3-1487DC79CA2F}" type="sibTrans" cxnId="{CB39A7A5-CC67-4F41-9C1A-D997C0A1AFEA}">
      <dgm:prSet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UI code is fully integrated with all backend code.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User-friendly, Quick, Responsive user interface.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Adjustable, fit &amp; tested with every available web-browser.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B93C91F3-ACA6-4131-95AA-61AB5FA2C831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A3FC9E69-3CB1-46B9-9ABE-5AE0ADDE4111}" type="pres">
      <dgm:prSet presAssocID="{395D5CB3-74AD-41F4-8011-3D31B0AF79A5}" presName="compNode" presStyleCnt="0"/>
      <dgm:spPr/>
    </dgm:pt>
    <dgm:pt modelId="{E3B49859-BD81-4135-9E5A-78763700EA96}" type="pres">
      <dgm:prSet presAssocID="{395D5CB3-74AD-41F4-8011-3D31B0AF79A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DE39722-A309-4024-84E7-AE8EA297AA6A}" type="pres">
      <dgm:prSet presAssocID="{395D5CB3-74AD-41F4-8011-3D31B0AF79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F4B8ED-B8FD-41DC-8645-3CEBAECB2B2A}" type="pres">
      <dgm:prSet presAssocID="{395D5CB3-74AD-41F4-8011-3D31B0AF79A5}" presName="spaceRect" presStyleCnt="0"/>
      <dgm:spPr/>
    </dgm:pt>
    <dgm:pt modelId="{8D4FAD25-F663-4AD1-97EE-D447BF0615A3}" type="pres">
      <dgm:prSet presAssocID="{395D5CB3-74AD-41F4-8011-3D31B0AF79A5}" presName="textRect" presStyleLbl="revTx" presStyleIdx="0" presStyleCnt="4">
        <dgm:presLayoutVars>
          <dgm:chMax val="1"/>
          <dgm:chPref val="1"/>
        </dgm:presLayoutVars>
      </dgm:prSet>
      <dgm:spPr/>
    </dgm:pt>
    <dgm:pt modelId="{F3EB917B-0213-4D18-B9AE-F54F03CC513F}" type="pres">
      <dgm:prSet presAssocID="{2A3C73FE-B6AE-407A-88B3-1487DC79CA2F}" presName="sibTrans" presStyleCnt="0"/>
      <dgm:spPr/>
    </dgm:pt>
    <dgm:pt modelId="{47BA13CD-B606-4168-98CC-71A189026917}" type="pres">
      <dgm:prSet presAssocID="{982C2F0C-E199-42B0-96A8-7735ED77BEFF}" presName="compNode" presStyleCnt="0"/>
      <dgm:spPr/>
    </dgm:pt>
    <dgm:pt modelId="{20827BB3-D6C1-4424-9E78-E177824E3991}" type="pres">
      <dgm:prSet presAssocID="{982C2F0C-E199-42B0-96A8-7735ED77BEF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11F9CA2-922A-4452-997B-E657F1707A72}" type="pres">
      <dgm:prSet presAssocID="{982C2F0C-E199-42B0-96A8-7735ED77B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9180335-BE0E-42AA-B1EE-A42E77A9EBAD}" type="pres">
      <dgm:prSet presAssocID="{982C2F0C-E199-42B0-96A8-7735ED77BEFF}" presName="spaceRect" presStyleCnt="0"/>
      <dgm:spPr/>
    </dgm:pt>
    <dgm:pt modelId="{09B27111-B7CF-4C93-8E44-107A27E2D402}" type="pres">
      <dgm:prSet presAssocID="{982C2F0C-E199-42B0-96A8-7735ED77BEFF}" presName="textRect" presStyleLbl="revTx" presStyleIdx="1" presStyleCnt="4">
        <dgm:presLayoutVars>
          <dgm:chMax val="1"/>
          <dgm:chPref val="1"/>
        </dgm:presLayoutVars>
      </dgm:prSet>
      <dgm:spPr/>
    </dgm:pt>
    <dgm:pt modelId="{B4F5902A-3A19-47BF-9078-3909DA9DD2AF}" type="pres">
      <dgm:prSet presAssocID="{A525B9E7-8C1A-476E-AEC9-B4863E76C6BD}" presName="sibTrans" presStyleCnt="0"/>
      <dgm:spPr/>
    </dgm:pt>
    <dgm:pt modelId="{490A6944-C107-4182-8728-D44DED4C9296}" type="pres">
      <dgm:prSet presAssocID="{59C05260-9893-482C-B910-1803AA680125}" presName="compNode" presStyleCnt="0"/>
      <dgm:spPr/>
    </dgm:pt>
    <dgm:pt modelId="{4109B124-BAD7-4BD4-8FFE-F6C6ED9EBE80}" type="pres">
      <dgm:prSet presAssocID="{59C05260-9893-482C-B910-1803AA68012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274ADB-ABD4-4B90-BB0D-C1D7CC26630B}" type="pres">
      <dgm:prSet presAssocID="{59C05260-9893-482C-B910-1803AA6801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1BEC7C8-814F-468B-926F-C80680D8B330}" type="pres">
      <dgm:prSet presAssocID="{59C05260-9893-482C-B910-1803AA680125}" presName="spaceRect" presStyleCnt="0"/>
      <dgm:spPr/>
    </dgm:pt>
    <dgm:pt modelId="{139241FC-DE3B-4451-9831-BF65DC5C7363}" type="pres">
      <dgm:prSet presAssocID="{59C05260-9893-482C-B910-1803AA680125}" presName="textRect" presStyleLbl="revTx" presStyleIdx="2" presStyleCnt="4">
        <dgm:presLayoutVars>
          <dgm:chMax val="1"/>
          <dgm:chPref val="1"/>
        </dgm:presLayoutVars>
      </dgm:prSet>
      <dgm:spPr/>
    </dgm:pt>
    <dgm:pt modelId="{F25A3227-B0DC-4182-90C1-C3914232C426}" type="pres">
      <dgm:prSet presAssocID="{695BDE08-259B-4605-92EE-634683842748}" presName="sibTrans" presStyleCnt="0"/>
      <dgm:spPr/>
    </dgm:pt>
    <dgm:pt modelId="{AD7C570E-F6AF-49AA-B447-19B5A167325D}" type="pres">
      <dgm:prSet presAssocID="{C1DA895B-0FCE-41CA-8E5A-EC20E8E92BD6}" presName="compNode" presStyleCnt="0"/>
      <dgm:spPr/>
    </dgm:pt>
    <dgm:pt modelId="{E3977387-E0FD-4509-A2F4-270479031281}" type="pres">
      <dgm:prSet presAssocID="{C1DA895B-0FCE-41CA-8E5A-EC20E8E92BD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4661AB1-EE0B-4A33-AFF3-EEC34AAEF575}" type="pres">
      <dgm:prSet presAssocID="{C1DA895B-0FCE-41CA-8E5A-EC20E8E92B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5BF6FFB-77B7-444E-8C00-378C58D1C718}" type="pres">
      <dgm:prSet presAssocID="{C1DA895B-0FCE-41CA-8E5A-EC20E8E92BD6}" presName="spaceRect" presStyleCnt="0"/>
      <dgm:spPr/>
    </dgm:pt>
    <dgm:pt modelId="{8E56F1C1-A1DB-4C8F-B40D-38A98E7E631B}" type="pres">
      <dgm:prSet presAssocID="{C1DA895B-0FCE-41CA-8E5A-EC20E8E92B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B75122-8997-49DC-9228-7A94AEBC25D8}" type="presOf" srcId="{C1DA895B-0FCE-41CA-8E5A-EC20E8E92BD6}" destId="{8E56F1C1-A1DB-4C8F-B40D-38A98E7E631B}" srcOrd="0" destOrd="0" presId="urn:microsoft.com/office/officeart/2018/5/layout/IconLeafLabelList"/>
    <dgm:cxn modelId="{29826F3C-0E3D-47CD-9A79-1FFDA3FCA2FE}" srcId="{F38814AC-3A66-450D-BEFF-1FCD9552F21E}" destId="{59C05260-9893-482C-B910-1803AA680125}" srcOrd="2" destOrd="0" parTransId="{CD33DD9F-B3D8-4ACC-944E-590833E0E285}" sibTransId="{695BDE08-259B-4605-92EE-634683842748}"/>
    <dgm:cxn modelId="{3B756197-3CC6-4C48-A5D8-EB6462DCF8F7}" type="presOf" srcId="{F38814AC-3A66-450D-BEFF-1FCD9552F21E}" destId="{B93C91F3-ACA6-4131-95AA-61AB5FA2C831}" srcOrd="0" destOrd="0" presId="urn:microsoft.com/office/officeart/2018/5/layout/IconLeafLabelList"/>
    <dgm:cxn modelId="{CB39A7A5-CC67-4F41-9C1A-D997C0A1AFEA}" srcId="{F38814AC-3A66-450D-BEFF-1FCD9552F21E}" destId="{395D5CB3-74AD-41F4-8011-3D31B0AF79A5}" srcOrd="0" destOrd="0" parTransId="{75510CA1-A859-4DEA-9767-E2AB0A3AFD9E}" sibTransId="{2A3C73FE-B6AE-407A-88B3-1487DC79CA2F}"/>
    <dgm:cxn modelId="{DE86D0A7-4C3D-42DB-AC02-312A75AF0DAA}" type="presOf" srcId="{59C05260-9893-482C-B910-1803AA680125}" destId="{139241FC-DE3B-4451-9831-BF65DC5C7363}" srcOrd="0" destOrd="0" presId="urn:microsoft.com/office/officeart/2018/5/layout/IconLeafLabelList"/>
    <dgm:cxn modelId="{B76159BA-8A0F-4D62-B07F-0AEF13C07D29}" srcId="{F38814AC-3A66-450D-BEFF-1FCD9552F21E}" destId="{C1DA895B-0FCE-41CA-8E5A-EC20E8E92BD6}" srcOrd="3" destOrd="0" parTransId="{2A43BC74-0558-4EBA-9D0A-1D8B71503629}" sibTransId="{44DA7954-2F34-4CBD-875C-E875CC9EDA36}"/>
    <dgm:cxn modelId="{C2D96FC7-D602-4DBB-880F-D72936427AAB}" srcId="{F38814AC-3A66-450D-BEFF-1FCD9552F21E}" destId="{982C2F0C-E199-42B0-96A8-7735ED77BEFF}" srcOrd="1" destOrd="0" parTransId="{94968DF4-6B0F-42BC-A3E8-F7D5E52DA08F}" sibTransId="{A525B9E7-8C1A-476E-AEC9-B4863E76C6BD}"/>
    <dgm:cxn modelId="{2747D3DF-DD35-44B9-AB53-48B7B1432AFC}" type="presOf" srcId="{395D5CB3-74AD-41F4-8011-3D31B0AF79A5}" destId="{8D4FAD25-F663-4AD1-97EE-D447BF0615A3}" srcOrd="0" destOrd="0" presId="urn:microsoft.com/office/officeart/2018/5/layout/IconLeafLabelList"/>
    <dgm:cxn modelId="{FA5344F5-CC9E-4E6B-BB85-F0263D774003}" type="presOf" srcId="{982C2F0C-E199-42B0-96A8-7735ED77BEFF}" destId="{09B27111-B7CF-4C93-8E44-107A27E2D402}" srcOrd="0" destOrd="0" presId="urn:microsoft.com/office/officeart/2018/5/layout/IconLeafLabelList"/>
    <dgm:cxn modelId="{1A1A247B-79A4-465E-A0DE-523D6034AD43}" type="presParOf" srcId="{B93C91F3-ACA6-4131-95AA-61AB5FA2C831}" destId="{A3FC9E69-3CB1-46B9-9ABE-5AE0ADDE4111}" srcOrd="0" destOrd="0" presId="urn:microsoft.com/office/officeart/2018/5/layout/IconLeafLabelList"/>
    <dgm:cxn modelId="{3C48FF24-1265-43E0-9B67-02844A1DA408}" type="presParOf" srcId="{A3FC9E69-3CB1-46B9-9ABE-5AE0ADDE4111}" destId="{E3B49859-BD81-4135-9E5A-78763700EA96}" srcOrd="0" destOrd="0" presId="urn:microsoft.com/office/officeart/2018/5/layout/IconLeafLabelList"/>
    <dgm:cxn modelId="{73F38FD2-D70A-4E9C-B838-2AF08C8022CC}" type="presParOf" srcId="{A3FC9E69-3CB1-46B9-9ABE-5AE0ADDE4111}" destId="{0DE39722-A309-4024-84E7-AE8EA297AA6A}" srcOrd="1" destOrd="0" presId="urn:microsoft.com/office/officeart/2018/5/layout/IconLeafLabelList"/>
    <dgm:cxn modelId="{51BCF7CD-3993-40FA-A8DA-62A69B9A428D}" type="presParOf" srcId="{A3FC9E69-3CB1-46B9-9ABE-5AE0ADDE4111}" destId="{60F4B8ED-B8FD-41DC-8645-3CEBAECB2B2A}" srcOrd="2" destOrd="0" presId="urn:microsoft.com/office/officeart/2018/5/layout/IconLeafLabelList"/>
    <dgm:cxn modelId="{9DB0C7A6-ECBD-415C-ACC0-A3C4B1512D01}" type="presParOf" srcId="{A3FC9E69-3CB1-46B9-9ABE-5AE0ADDE4111}" destId="{8D4FAD25-F663-4AD1-97EE-D447BF0615A3}" srcOrd="3" destOrd="0" presId="urn:microsoft.com/office/officeart/2018/5/layout/IconLeafLabelList"/>
    <dgm:cxn modelId="{C26D3B4B-CF4C-4EF4-A0B3-D0C86453394E}" type="presParOf" srcId="{B93C91F3-ACA6-4131-95AA-61AB5FA2C831}" destId="{F3EB917B-0213-4D18-B9AE-F54F03CC513F}" srcOrd="1" destOrd="0" presId="urn:microsoft.com/office/officeart/2018/5/layout/IconLeafLabelList"/>
    <dgm:cxn modelId="{8CDD8A13-8C76-4D22-A448-F6D53883FB21}" type="presParOf" srcId="{B93C91F3-ACA6-4131-95AA-61AB5FA2C831}" destId="{47BA13CD-B606-4168-98CC-71A189026917}" srcOrd="2" destOrd="0" presId="urn:microsoft.com/office/officeart/2018/5/layout/IconLeafLabelList"/>
    <dgm:cxn modelId="{EAE06762-0335-44D3-9F57-A21074241A3E}" type="presParOf" srcId="{47BA13CD-B606-4168-98CC-71A189026917}" destId="{20827BB3-D6C1-4424-9E78-E177824E3991}" srcOrd="0" destOrd="0" presId="urn:microsoft.com/office/officeart/2018/5/layout/IconLeafLabelList"/>
    <dgm:cxn modelId="{2BDF146B-73B2-4837-9E24-97E27935420B}" type="presParOf" srcId="{47BA13CD-B606-4168-98CC-71A189026917}" destId="{811F9CA2-922A-4452-997B-E657F1707A72}" srcOrd="1" destOrd="0" presId="urn:microsoft.com/office/officeart/2018/5/layout/IconLeafLabelList"/>
    <dgm:cxn modelId="{7F8ABCF9-CC38-42F0-97DC-2E9C7C0F32EE}" type="presParOf" srcId="{47BA13CD-B606-4168-98CC-71A189026917}" destId="{E9180335-BE0E-42AA-B1EE-A42E77A9EBAD}" srcOrd="2" destOrd="0" presId="urn:microsoft.com/office/officeart/2018/5/layout/IconLeafLabelList"/>
    <dgm:cxn modelId="{B4235B45-A057-49CF-92CF-D0CBF308AC30}" type="presParOf" srcId="{47BA13CD-B606-4168-98CC-71A189026917}" destId="{09B27111-B7CF-4C93-8E44-107A27E2D402}" srcOrd="3" destOrd="0" presId="urn:microsoft.com/office/officeart/2018/5/layout/IconLeafLabelList"/>
    <dgm:cxn modelId="{CDF15ACC-B4B1-403D-80ED-DA66F9ABA642}" type="presParOf" srcId="{B93C91F3-ACA6-4131-95AA-61AB5FA2C831}" destId="{B4F5902A-3A19-47BF-9078-3909DA9DD2AF}" srcOrd="3" destOrd="0" presId="urn:microsoft.com/office/officeart/2018/5/layout/IconLeafLabelList"/>
    <dgm:cxn modelId="{B95AA93E-26B9-4B24-97A9-E56D37B5EA37}" type="presParOf" srcId="{B93C91F3-ACA6-4131-95AA-61AB5FA2C831}" destId="{490A6944-C107-4182-8728-D44DED4C9296}" srcOrd="4" destOrd="0" presId="urn:microsoft.com/office/officeart/2018/5/layout/IconLeafLabelList"/>
    <dgm:cxn modelId="{F2A8AB53-E1DC-4CF6-976F-96476E2A9594}" type="presParOf" srcId="{490A6944-C107-4182-8728-D44DED4C9296}" destId="{4109B124-BAD7-4BD4-8FFE-F6C6ED9EBE80}" srcOrd="0" destOrd="0" presId="urn:microsoft.com/office/officeart/2018/5/layout/IconLeafLabelList"/>
    <dgm:cxn modelId="{AD51903C-0999-47CA-92A5-0293948E34F0}" type="presParOf" srcId="{490A6944-C107-4182-8728-D44DED4C9296}" destId="{CB274ADB-ABD4-4B90-BB0D-C1D7CC26630B}" srcOrd="1" destOrd="0" presId="urn:microsoft.com/office/officeart/2018/5/layout/IconLeafLabelList"/>
    <dgm:cxn modelId="{30434A1D-DC8F-4B47-9116-ACC15501DB77}" type="presParOf" srcId="{490A6944-C107-4182-8728-D44DED4C9296}" destId="{41BEC7C8-814F-468B-926F-C80680D8B330}" srcOrd="2" destOrd="0" presId="urn:microsoft.com/office/officeart/2018/5/layout/IconLeafLabelList"/>
    <dgm:cxn modelId="{73D303D3-731A-487B-8729-B8EBD43AF3A8}" type="presParOf" srcId="{490A6944-C107-4182-8728-D44DED4C9296}" destId="{139241FC-DE3B-4451-9831-BF65DC5C7363}" srcOrd="3" destOrd="0" presId="urn:microsoft.com/office/officeart/2018/5/layout/IconLeafLabelList"/>
    <dgm:cxn modelId="{4B5BA548-D31E-4EAA-AD3C-EB0B980C6209}" type="presParOf" srcId="{B93C91F3-ACA6-4131-95AA-61AB5FA2C831}" destId="{F25A3227-B0DC-4182-90C1-C3914232C426}" srcOrd="5" destOrd="0" presId="urn:microsoft.com/office/officeart/2018/5/layout/IconLeafLabelList"/>
    <dgm:cxn modelId="{7D15F901-CCEF-4FEE-AD33-EDB603A6B75C}" type="presParOf" srcId="{B93C91F3-ACA6-4131-95AA-61AB5FA2C831}" destId="{AD7C570E-F6AF-49AA-B447-19B5A167325D}" srcOrd="6" destOrd="0" presId="urn:microsoft.com/office/officeart/2018/5/layout/IconLeafLabelList"/>
    <dgm:cxn modelId="{61654936-E880-46BF-88AC-B14CC3D77422}" type="presParOf" srcId="{AD7C570E-F6AF-49AA-B447-19B5A167325D}" destId="{E3977387-E0FD-4509-A2F4-270479031281}" srcOrd="0" destOrd="0" presId="urn:microsoft.com/office/officeart/2018/5/layout/IconLeafLabelList"/>
    <dgm:cxn modelId="{128DC8A0-9584-4EC7-A2AA-16BDA2F6D0DE}" type="presParOf" srcId="{AD7C570E-F6AF-49AA-B447-19B5A167325D}" destId="{A4661AB1-EE0B-4A33-AFF3-EEC34AAEF575}" srcOrd="1" destOrd="0" presId="urn:microsoft.com/office/officeart/2018/5/layout/IconLeafLabelList"/>
    <dgm:cxn modelId="{F559F88A-C0C6-40CD-99F0-F4ADC41BE137}" type="presParOf" srcId="{AD7C570E-F6AF-49AA-B447-19B5A167325D}" destId="{85BF6FFB-77B7-444E-8C00-378C58D1C718}" srcOrd="2" destOrd="0" presId="urn:microsoft.com/office/officeart/2018/5/layout/IconLeafLabelList"/>
    <dgm:cxn modelId="{8AF8B670-92D2-4EC4-A146-7832F503450B}" type="presParOf" srcId="{AD7C570E-F6AF-49AA-B447-19B5A167325D}" destId="{8E56F1C1-A1DB-4C8F-B40D-38A98E7E63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Capable for saving and working with multiple users and runs in the system.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Storing all the data of users and algorithm runs.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Kept updated at all times.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07FFFB90-047F-4860-A78A-6AE64BFBC80A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15BEA69B-0C6A-4715-9D35-107838F9C24D}" type="pres">
      <dgm:prSet presAssocID="{982C2F0C-E199-42B0-96A8-7735ED77BEFF}" presName="compNode" presStyleCnt="0"/>
      <dgm:spPr/>
    </dgm:pt>
    <dgm:pt modelId="{0FCF326E-5DF4-4146-86B3-84F1A19DD001}" type="pres">
      <dgm:prSet presAssocID="{982C2F0C-E199-42B0-96A8-7735ED77BE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AB1BD95-247B-4422-A57E-1AF47AFCC191}" type="pres">
      <dgm:prSet presAssocID="{982C2F0C-E199-42B0-96A8-7735ED77BEFF}" presName="spaceRect" presStyleCnt="0"/>
      <dgm:spPr/>
    </dgm:pt>
    <dgm:pt modelId="{14BCD8C9-1242-4285-B686-5E459A879E2D}" type="pres">
      <dgm:prSet presAssocID="{982C2F0C-E199-42B0-96A8-7735ED77BEFF}" presName="textRect" presStyleLbl="revTx" presStyleIdx="0" presStyleCnt="3">
        <dgm:presLayoutVars>
          <dgm:chMax val="1"/>
          <dgm:chPref val="1"/>
        </dgm:presLayoutVars>
      </dgm:prSet>
      <dgm:spPr/>
    </dgm:pt>
    <dgm:pt modelId="{F9FF72A0-6370-4C86-8E5D-27EFE19FB4B6}" type="pres">
      <dgm:prSet presAssocID="{A525B9E7-8C1A-476E-AEC9-B4863E76C6BD}" presName="sibTrans" presStyleCnt="0"/>
      <dgm:spPr/>
    </dgm:pt>
    <dgm:pt modelId="{F4FAE294-E037-4787-B44B-E50F8C018B4D}" type="pres">
      <dgm:prSet presAssocID="{59C05260-9893-482C-B910-1803AA680125}" presName="compNode" presStyleCnt="0"/>
      <dgm:spPr/>
    </dgm:pt>
    <dgm:pt modelId="{BFBF86DF-C7BF-408E-963F-1059890E8CD4}" type="pres">
      <dgm:prSet presAssocID="{59C05260-9893-482C-B910-1803AA6801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C419853-43AB-491D-B7D1-774CC8121AA9}" type="pres">
      <dgm:prSet presAssocID="{59C05260-9893-482C-B910-1803AA680125}" presName="spaceRect" presStyleCnt="0"/>
      <dgm:spPr/>
    </dgm:pt>
    <dgm:pt modelId="{78AC8242-245E-4EC0-B0FA-A5C6252B5905}" type="pres">
      <dgm:prSet presAssocID="{59C05260-9893-482C-B910-1803AA680125}" presName="textRect" presStyleLbl="revTx" presStyleIdx="1" presStyleCnt="3">
        <dgm:presLayoutVars>
          <dgm:chMax val="1"/>
          <dgm:chPref val="1"/>
        </dgm:presLayoutVars>
      </dgm:prSet>
      <dgm:spPr/>
    </dgm:pt>
    <dgm:pt modelId="{B6FB9411-9009-4D08-B9B1-2F1C73777B38}" type="pres">
      <dgm:prSet presAssocID="{695BDE08-259B-4605-92EE-634683842748}" presName="sibTrans" presStyleCnt="0"/>
      <dgm:spPr/>
    </dgm:pt>
    <dgm:pt modelId="{E5BF2FC3-2E50-4917-A81E-7D3039BA23D5}" type="pres">
      <dgm:prSet presAssocID="{C1DA895B-0FCE-41CA-8E5A-EC20E8E92BD6}" presName="compNode" presStyleCnt="0"/>
      <dgm:spPr/>
    </dgm:pt>
    <dgm:pt modelId="{B887E841-4400-40AC-BEF9-844E6A2093D1}" type="pres">
      <dgm:prSet presAssocID="{C1DA895B-0FCE-41CA-8E5A-EC20E8E92B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AF4E2E4-7FF9-486E-A864-F394992F7B39}" type="pres">
      <dgm:prSet presAssocID="{C1DA895B-0FCE-41CA-8E5A-EC20E8E92BD6}" presName="spaceRect" presStyleCnt="0"/>
      <dgm:spPr/>
    </dgm:pt>
    <dgm:pt modelId="{672B29B9-4058-4BD4-91A4-D8768FA76869}" type="pres">
      <dgm:prSet presAssocID="{C1DA895B-0FCE-41CA-8E5A-EC20E8E92B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BDC42C-35D7-40B2-9705-FE82E6941881}" type="presOf" srcId="{F38814AC-3A66-450D-BEFF-1FCD9552F21E}" destId="{07FFFB90-047F-4860-A78A-6AE64BFBC80A}" srcOrd="0" destOrd="0" presId="urn:microsoft.com/office/officeart/2018/2/layout/IconLabelList"/>
    <dgm:cxn modelId="{29826F3C-0E3D-47CD-9A79-1FFDA3FCA2FE}" srcId="{F38814AC-3A66-450D-BEFF-1FCD9552F21E}" destId="{59C05260-9893-482C-B910-1803AA680125}" srcOrd="1" destOrd="0" parTransId="{CD33DD9F-B3D8-4ACC-944E-590833E0E285}" sibTransId="{695BDE08-259B-4605-92EE-634683842748}"/>
    <dgm:cxn modelId="{B644F54F-95F3-408B-9779-53CB2EA022A7}" type="presOf" srcId="{982C2F0C-E199-42B0-96A8-7735ED77BEFF}" destId="{14BCD8C9-1242-4285-B686-5E459A879E2D}" srcOrd="0" destOrd="0" presId="urn:microsoft.com/office/officeart/2018/2/layout/IconLabelList"/>
    <dgm:cxn modelId="{8F154090-4B99-4634-B5F3-7A47C755E283}" type="presOf" srcId="{59C05260-9893-482C-B910-1803AA680125}" destId="{78AC8242-245E-4EC0-B0FA-A5C6252B5905}" srcOrd="0" destOrd="0" presId="urn:microsoft.com/office/officeart/2018/2/layout/IconLabelList"/>
    <dgm:cxn modelId="{B76159BA-8A0F-4D62-B07F-0AEF13C07D29}" srcId="{F38814AC-3A66-450D-BEFF-1FCD9552F21E}" destId="{C1DA895B-0FCE-41CA-8E5A-EC20E8E92BD6}" srcOrd="2" destOrd="0" parTransId="{2A43BC74-0558-4EBA-9D0A-1D8B71503629}" sibTransId="{44DA7954-2F34-4CBD-875C-E875CC9EDA36}"/>
    <dgm:cxn modelId="{F03A60C1-1C27-4F92-A1E8-011BA6393D56}" type="presOf" srcId="{C1DA895B-0FCE-41CA-8E5A-EC20E8E92BD6}" destId="{672B29B9-4058-4BD4-91A4-D8768FA76869}" srcOrd="0" destOrd="0" presId="urn:microsoft.com/office/officeart/2018/2/layout/IconLabelList"/>
    <dgm:cxn modelId="{C2D96FC7-D602-4DBB-880F-D72936427AAB}" srcId="{F38814AC-3A66-450D-BEFF-1FCD9552F21E}" destId="{982C2F0C-E199-42B0-96A8-7735ED77BEFF}" srcOrd="0" destOrd="0" parTransId="{94968DF4-6B0F-42BC-A3E8-F7D5E52DA08F}" sibTransId="{A525B9E7-8C1A-476E-AEC9-B4863E76C6BD}"/>
    <dgm:cxn modelId="{535BFB59-B53C-424E-B40B-5458047EC396}" type="presParOf" srcId="{07FFFB90-047F-4860-A78A-6AE64BFBC80A}" destId="{15BEA69B-0C6A-4715-9D35-107838F9C24D}" srcOrd="0" destOrd="0" presId="urn:microsoft.com/office/officeart/2018/2/layout/IconLabelList"/>
    <dgm:cxn modelId="{318B4E01-4DE5-48F0-A049-53FFBC0E0C85}" type="presParOf" srcId="{15BEA69B-0C6A-4715-9D35-107838F9C24D}" destId="{0FCF326E-5DF4-4146-86B3-84F1A19DD001}" srcOrd="0" destOrd="0" presId="urn:microsoft.com/office/officeart/2018/2/layout/IconLabelList"/>
    <dgm:cxn modelId="{D45EC0ED-40EF-4530-9F31-D9C9F7E3E146}" type="presParOf" srcId="{15BEA69B-0C6A-4715-9D35-107838F9C24D}" destId="{DAB1BD95-247B-4422-A57E-1AF47AFCC191}" srcOrd="1" destOrd="0" presId="urn:microsoft.com/office/officeart/2018/2/layout/IconLabelList"/>
    <dgm:cxn modelId="{1F23E21C-D79E-4A84-B09F-DE3C5762DCD6}" type="presParOf" srcId="{15BEA69B-0C6A-4715-9D35-107838F9C24D}" destId="{14BCD8C9-1242-4285-B686-5E459A879E2D}" srcOrd="2" destOrd="0" presId="urn:microsoft.com/office/officeart/2018/2/layout/IconLabelList"/>
    <dgm:cxn modelId="{0F6030F0-F479-44B6-8027-D6C662B75504}" type="presParOf" srcId="{07FFFB90-047F-4860-A78A-6AE64BFBC80A}" destId="{F9FF72A0-6370-4C86-8E5D-27EFE19FB4B6}" srcOrd="1" destOrd="0" presId="urn:microsoft.com/office/officeart/2018/2/layout/IconLabelList"/>
    <dgm:cxn modelId="{19146F59-168A-40B2-9725-43438CD637AD}" type="presParOf" srcId="{07FFFB90-047F-4860-A78A-6AE64BFBC80A}" destId="{F4FAE294-E037-4787-B44B-E50F8C018B4D}" srcOrd="2" destOrd="0" presId="urn:microsoft.com/office/officeart/2018/2/layout/IconLabelList"/>
    <dgm:cxn modelId="{B794C06F-DB54-4E8A-9A6E-C4E9A7F4C328}" type="presParOf" srcId="{F4FAE294-E037-4787-B44B-E50F8C018B4D}" destId="{BFBF86DF-C7BF-408E-963F-1059890E8CD4}" srcOrd="0" destOrd="0" presId="urn:microsoft.com/office/officeart/2018/2/layout/IconLabelList"/>
    <dgm:cxn modelId="{2FF6C984-D7CB-4189-9617-2A13BDD22786}" type="presParOf" srcId="{F4FAE294-E037-4787-B44B-E50F8C018B4D}" destId="{7C419853-43AB-491D-B7D1-774CC8121AA9}" srcOrd="1" destOrd="0" presId="urn:microsoft.com/office/officeart/2018/2/layout/IconLabelList"/>
    <dgm:cxn modelId="{9AA3CD88-EC7B-4751-8CC8-4D903B2BA850}" type="presParOf" srcId="{F4FAE294-E037-4787-B44B-E50F8C018B4D}" destId="{78AC8242-245E-4EC0-B0FA-A5C6252B5905}" srcOrd="2" destOrd="0" presId="urn:microsoft.com/office/officeart/2018/2/layout/IconLabelList"/>
    <dgm:cxn modelId="{0AAC7154-F468-4313-B924-67A1157560D8}" type="presParOf" srcId="{07FFFB90-047F-4860-A78A-6AE64BFBC80A}" destId="{B6FB9411-9009-4D08-B9B1-2F1C73777B38}" srcOrd="3" destOrd="0" presId="urn:microsoft.com/office/officeart/2018/2/layout/IconLabelList"/>
    <dgm:cxn modelId="{BAC70868-AEBC-47EE-BE1E-23EAFC7AAB8C}" type="presParOf" srcId="{07FFFB90-047F-4860-A78A-6AE64BFBC80A}" destId="{E5BF2FC3-2E50-4917-A81E-7D3039BA23D5}" srcOrd="4" destOrd="0" presId="urn:microsoft.com/office/officeart/2018/2/layout/IconLabelList"/>
    <dgm:cxn modelId="{E61A8CBE-FABE-456F-81AC-B3DDD89B3A12}" type="presParOf" srcId="{E5BF2FC3-2E50-4917-A81E-7D3039BA23D5}" destId="{B887E841-4400-40AC-BEF9-844E6A2093D1}" srcOrd="0" destOrd="0" presId="urn:microsoft.com/office/officeart/2018/2/layout/IconLabelList"/>
    <dgm:cxn modelId="{C0E33071-4DCD-4BBE-A35E-936AF12C4AAF}" type="presParOf" srcId="{E5BF2FC3-2E50-4917-A81E-7D3039BA23D5}" destId="{FAF4E2E4-7FF9-486E-A864-F394992F7B39}" srcOrd="1" destOrd="0" presId="urn:microsoft.com/office/officeart/2018/2/layout/IconLabelList"/>
    <dgm:cxn modelId="{C74C5E30-5983-4598-8521-C3236F9C36AC}" type="presParOf" srcId="{E5BF2FC3-2E50-4917-A81E-7D3039BA23D5}" destId="{672B29B9-4058-4BD4-91A4-D8768FA76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 b="1" u="sng" dirty="0"/>
            <a:t>At the beginning:</a:t>
          </a:r>
          <a:br>
            <a:rPr lang="en-US" dirty="0"/>
          </a:br>
          <a:r>
            <a:rPr lang="en-US" dirty="0"/>
            <a:t>MolOptimizer was a simple application that can be ran only locally from the labs’ computers.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 b="1" u="sng" dirty="0"/>
            <a:t>Nowadays (At the end):</a:t>
          </a:r>
          <a:br>
            <a:rPr lang="en-US" dirty="0"/>
          </a:br>
          <a:r>
            <a:rPr lang="en-US" dirty="0"/>
            <a:t>MolOptimizer has become an upgraded </a:t>
          </a:r>
          <a:br>
            <a:rPr lang="en-US" dirty="0"/>
          </a:br>
          <a:r>
            <a:rPr lang="en-US" dirty="0"/>
            <a:t>web-application that can be run from anywhere and from any PC.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778C1F4C-4DB7-4C39-8C78-2BD13E69ECB0}" type="pres">
      <dgm:prSet presAssocID="{CAFAC3ED-DCB7-4821-83BB-21A222A3F0E3}" presName="outerComposite" presStyleCnt="0">
        <dgm:presLayoutVars>
          <dgm:chMax val="5"/>
          <dgm:dir/>
          <dgm:resizeHandles val="exact"/>
        </dgm:presLayoutVars>
      </dgm:prSet>
      <dgm:spPr/>
    </dgm:pt>
    <dgm:pt modelId="{A46D7857-017E-4438-96D9-04E6BB19D635}" type="pres">
      <dgm:prSet presAssocID="{CAFAC3ED-DCB7-4821-83BB-21A222A3F0E3}" presName="dummyMaxCanvas" presStyleCnt="0">
        <dgm:presLayoutVars/>
      </dgm:prSet>
      <dgm:spPr/>
    </dgm:pt>
    <dgm:pt modelId="{A523FA96-8B25-4DA8-B162-42251FE6B0A1}" type="pres">
      <dgm:prSet presAssocID="{CAFAC3ED-DCB7-4821-83BB-21A222A3F0E3}" presName="TwoNodes_1" presStyleLbl="node1" presStyleIdx="0" presStyleCnt="2">
        <dgm:presLayoutVars>
          <dgm:bulletEnabled val="1"/>
        </dgm:presLayoutVars>
      </dgm:prSet>
      <dgm:spPr/>
    </dgm:pt>
    <dgm:pt modelId="{18376099-307A-4039-B2C7-B5BACE6BB6D7}" type="pres">
      <dgm:prSet presAssocID="{CAFAC3ED-DCB7-4821-83BB-21A222A3F0E3}" presName="TwoNodes_2" presStyleLbl="node1" presStyleIdx="1" presStyleCnt="2">
        <dgm:presLayoutVars>
          <dgm:bulletEnabled val="1"/>
        </dgm:presLayoutVars>
      </dgm:prSet>
      <dgm:spPr/>
    </dgm:pt>
    <dgm:pt modelId="{A2E5D636-B4AE-4A3E-BC83-AEF67E3872B0}" type="pres">
      <dgm:prSet presAssocID="{CAFAC3ED-DCB7-4821-83BB-21A222A3F0E3}" presName="TwoConn_1-2" presStyleLbl="fgAccFollowNode1" presStyleIdx="0" presStyleCnt="1">
        <dgm:presLayoutVars>
          <dgm:bulletEnabled val="1"/>
        </dgm:presLayoutVars>
      </dgm:prSet>
      <dgm:spPr/>
    </dgm:pt>
    <dgm:pt modelId="{DE5D5097-8F08-4905-8219-2749C56F5000}" type="pres">
      <dgm:prSet presAssocID="{CAFAC3ED-DCB7-4821-83BB-21A222A3F0E3}" presName="TwoNodes_1_text" presStyleLbl="node1" presStyleIdx="1" presStyleCnt="2">
        <dgm:presLayoutVars>
          <dgm:bulletEnabled val="1"/>
        </dgm:presLayoutVars>
      </dgm:prSet>
      <dgm:spPr/>
    </dgm:pt>
    <dgm:pt modelId="{A2B407C4-2C93-4CD0-8DBE-67411B3E98C2}" type="pres">
      <dgm:prSet presAssocID="{CAFAC3ED-DCB7-4821-83BB-21A222A3F0E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1B7E619-E3FE-4933-9BFC-1E123F9BF681}" type="presOf" srcId="{D6E25F1C-70B4-49F6-8D86-E926AF6F3DEF}" destId="{A2E5D636-B4AE-4A3E-BC83-AEF67E3872B0}" srcOrd="0" destOrd="0" presId="urn:microsoft.com/office/officeart/2005/8/layout/vProcess5"/>
    <dgm:cxn modelId="{A7B59624-958F-4A18-9F05-4936B1F588A6}" type="presOf" srcId="{C6CBED35-901B-4B98-8ED6-B4C544BD1BC5}" destId="{18376099-307A-4039-B2C7-B5BACE6BB6D7}" srcOrd="0" destOrd="0" presId="urn:microsoft.com/office/officeart/2005/8/layout/vProcess5"/>
    <dgm:cxn modelId="{82B26629-89BF-4094-BA8A-21E83ED5DB21}" type="presOf" srcId="{B244D711-66BD-4F26-8970-7CE30A207973}" destId="{A523FA96-8B25-4DA8-B162-42251FE6B0A1}" srcOrd="0" destOrd="0" presId="urn:microsoft.com/office/officeart/2005/8/layout/vProcess5"/>
    <dgm:cxn modelId="{2EBD1161-1759-4E36-9776-6E115041DF55}" type="presOf" srcId="{B244D711-66BD-4F26-8970-7CE30A207973}" destId="{DE5D5097-8F08-4905-8219-2749C56F5000}" srcOrd="1" destOrd="0" presId="urn:microsoft.com/office/officeart/2005/8/layout/vProcess5"/>
    <dgm:cxn modelId="{83785A7D-E298-4741-A1F1-DA6BF7A8E07D}" type="presOf" srcId="{CAFAC3ED-DCB7-4821-83BB-21A222A3F0E3}" destId="{778C1F4C-4DB7-4C39-8C78-2BD13E69ECB0}" srcOrd="0" destOrd="0" presId="urn:microsoft.com/office/officeart/2005/8/layout/vProcess5"/>
    <dgm:cxn modelId="{2B88E498-1C59-42B2-BFFB-CB6D042A3F73}" type="presOf" srcId="{C6CBED35-901B-4B98-8ED6-B4C544BD1BC5}" destId="{A2B407C4-2C93-4CD0-8DBE-67411B3E98C2}" srcOrd="1" destOrd="0" presId="urn:microsoft.com/office/officeart/2005/8/layout/vProcess5"/>
    <dgm:cxn modelId="{C8F888B3-0FA0-48EF-AA28-582D10D6837A}" srcId="{CAFAC3ED-DCB7-4821-83BB-21A222A3F0E3}" destId="{C6CBED35-901B-4B98-8ED6-B4C544BD1BC5}" srcOrd="1" destOrd="0" parTransId="{36B651AA-03D3-43B8-8A54-8B016C46CF2F}" sibTransId="{653ACC7D-754C-4AE3-B056-56A7994E09C9}"/>
    <dgm:cxn modelId="{F4BCA3F3-23DE-4BD2-8A83-650279238F68}" srcId="{CAFAC3ED-DCB7-4821-83BB-21A222A3F0E3}" destId="{B244D711-66BD-4F26-8970-7CE30A207973}" srcOrd="0" destOrd="0" parTransId="{3BBADF40-A8BB-48FA-B171-56E19A1F0ECE}" sibTransId="{D6E25F1C-70B4-49F6-8D86-E926AF6F3DEF}"/>
    <dgm:cxn modelId="{438E05E6-F9DF-49FE-9F1B-81276189C393}" type="presParOf" srcId="{778C1F4C-4DB7-4C39-8C78-2BD13E69ECB0}" destId="{A46D7857-017E-4438-96D9-04E6BB19D635}" srcOrd="0" destOrd="0" presId="urn:microsoft.com/office/officeart/2005/8/layout/vProcess5"/>
    <dgm:cxn modelId="{6DBFE3D4-A063-4197-A0E0-16B2E3573258}" type="presParOf" srcId="{778C1F4C-4DB7-4C39-8C78-2BD13E69ECB0}" destId="{A523FA96-8B25-4DA8-B162-42251FE6B0A1}" srcOrd="1" destOrd="0" presId="urn:microsoft.com/office/officeart/2005/8/layout/vProcess5"/>
    <dgm:cxn modelId="{6A16577A-1E18-4127-85D4-C6DFB5B8BB98}" type="presParOf" srcId="{778C1F4C-4DB7-4C39-8C78-2BD13E69ECB0}" destId="{18376099-307A-4039-B2C7-B5BACE6BB6D7}" srcOrd="2" destOrd="0" presId="urn:microsoft.com/office/officeart/2005/8/layout/vProcess5"/>
    <dgm:cxn modelId="{E2F3D67D-32E4-4F11-841F-91A545CBBA86}" type="presParOf" srcId="{778C1F4C-4DB7-4C39-8C78-2BD13E69ECB0}" destId="{A2E5D636-B4AE-4A3E-BC83-AEF67E3872B0}" srcOrd="3" destOrd="0" presId="urn:microsoft.com/office/officeart/2005/8/layout/vProcess5"/>
    <dgm:cxn modelId="{323931EC-6DB8-4624-B354-AB7221A6C26F}" type="presParOf" srcId="{778C1F4C-4DB7-4C39-8C78-2BD13E69ECB0}" destId="{DE5D5097-8F08-4905-8219-2749C56F5000}" srcOrd="4" destOrd="0" presId="urn:microsoft.com/office/officeart/2005/8/layout/vProcess5"/>
    <dgm:cxn modelId="{39D596C6-7205-49B8-8BD7-032660A61D49}" type="presParOf" srcId="{778C1F4C-4DB7-4C39-8C78-2BD13E69ECB0}" destId="{A2B407C4-2C93-4CD0-8DBE-67411B3E98C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/>
            <a:t>Upgraded into a thread-based application.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/>
            <a:t>Designing &amp; implementing an algorithm runs queue.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39813DE6-6095-451B-8489-CE2152A094D4}">
      <dgm:prSet/>
      <dgm:spPr/>
      <dgm:t>
        <a:bodyPr/>
        <a:lstStyle/>
        <a:p>
          <a:pPr>
            <a:defRPr cap="all"/>
          </a:pPr>
          <a:r>
            <a:rPr lang="en-US" dirty="0"/>
            <a:t>Optimizing the old algorithms code </a:t>
          </a:r>
          <a:br>
            <a:rPr lang="en-US" dirty="0"/>
          </a:br>
          <a:r>
            <a:rPr lang="en-US" dirty="0"/>
            <a:t>(for better performances).</a:t>
          </a:r>
        </a:p>
      </dgm:t>
    </dgm:pt>
    <dgm:pt modelId="{3755AE10-54CC-4F6C-A00E-69A954D16CE6}" type="parTrans" cxnId="{B157A8F7-B99C-4BC2-B2EF-43A54275CB9A}">
      <dgm:prSet/>
      <dgm:spPr/>
      <dgm:t>
        <a:bodyPr/>
        <a:lstStyle/>
        <a:p>
          <a:endParaRPr lang="en-US"/>
        </a:p>
      </dgm:t>
    </dgm:pt>
    <dgm:pt modelId="{077D196F-FEC0-4B55-BB4B-B6E1ED1F2CD5}" type="sibTrans" cxnId="{B157A8F7-B99C-4BC2-B2EF-43A54275CB9A}">
      <dgm:prSet/>
      <dgm:spPr/>
      <dgm:t>
        <a:bodyPr/>
        <a:lstStyle/>
        <a:p>
          <a:endParaRPr lang="en-US"/>
        </a:p>
      </dgm:t>
    </dgm:pt>
    <dgm:pt modelId="{76B6458D-1DCD-43BA-99CC-214D1BF3A37A}">
      <dgm:prSet/>
      <dgm:spPr/>
      <dgm:t>
        <a:bodyPr/>
        <a:lstStyle/>
        <a:p>
          <a:pPr>
            <a:defRPr cap="all"/>
          </a:pPr>
          <a:r>
            <a:rPr lang="en-US" dirty="0"/>
            <a:t>Supporting all the features of the old version of MolOpt:</a:t>
          </a:r>
          <a:br>
            <a:rPr lang="en-US" dirty="0"/>
          </a:br>
          <a:r>
            <a:rPr lang="en-US" dirty="0"/>
            <a:t> Alignment, Feature Extraction &amp; Machine Learning Algorithms.</a:t>
          </a:r>
        </a:p>
      </dgm:t>
    </dgm:pt>
    <dgm:pt modelId="{661A73FD-A923-4942-9D68-017A95358E04}" type="parTrans" cxnId="{DB59BB54-6E7A-4302-868E-BC48DE8632E3}">
      <dgm:prSet/>
      <dgm:spPr/>
      <dgm:t>
        <a:bodyPr/>
        <a:lstStyle/>
        <a:p>
          <a:endParaRPr lang="en-US"/>
        </a:p>
      </dgm:t>
    </dgm:pt>
    <dgm:pt modelId="{97A2A027-F7E8-4C4A-BD06-B5CE826D52D7}" type="sibTrans" cxnId="{DB59BB54-6E7A-4302-868E-BC48DE8632E3}">
      <dgm:prSet/>
      <dgm:spPr/>
      <dgm:t>
        <a:bodyPr/>
        <a:lstStyle/>
        <a:p>
          <a:endParaRPr lang="en-US"/>
        </a:p>
      </dgm:t>
    </dgm:pt>
    <dgm:pt modelId="{14A4FAB0-EAEF-42C0-9D9B-2843A9FA5525}">
      <dgm:prSet/>
      <dgm:spPr/>
      <dgm:t>
        <a:bodyPr/>
        <a:lstStyle/>
        <a:p>
          <a:pPr>
            <a:defRPr cap="all"/>
          </a:pPr>
          <a:r>
            <a:rPr lang="en-US" dirty="0"/>
            <a:t>Adding new run called “Auto-Process” to the system.</a:t>
          </a:r>
        </a:p>
      </dgm:t>
    </dgm:pt>
    <dgm:pt modelId="{228749B4-7384-4790-B404-9A7793DE16C8}" type="parTrans" cxnId="{86C6B3A4-7A41-45DC-B23E-ABC48781DAA6}">
      <dgm:prSet/>
      <dgm:spPr/>
      <dgm:t>
        <a:bodyPr/>
        <a:lstStyle/>
        <a:p>
          <a:endParaRPr lang="en-US"/>
        </a:p>
      </dgm:t>
    </dgm:pt>
    <dgm:pt modelId="{FEA14FAC-CF84-4E2E-AFA4-228AFD08C60E}" type="sibTrans" cxnId="{86C6B3A4-7A41-45DC-B23E-ABC48781DAA6}">
      <dgm:prSet/>
      <dgm:spPr/>
      <dgm:t>
        <a:bodyPr/>
        <a:lstStyle/>
        <a:p>
          <a:endParaRPr lang="en-US"/>
        </a:p>
      </dgm:t>
    </dgm:pt>
    <dgm:pt modelId="{9647517C-EB4B-4496-BC39-CA9ACC426421}" type="pres">
      <dgm:prSet presAssocID="{CAFAC3ED-DCB7-4821-83BB-21A222A3F0E3}" presName="root" presStyleCnt="0">
        <dgm:presLayoutVars>
          <dgm:dir/>
          <dgm:resizeHandles val="exact"/>
        </dgm:presLayoutVars>
      </dgm:prSet>
      <dgm:spPr/>
    </dgm:pt>
    <dgm:pt modelId="{20253C51-3A8A-4431-A3C9-EB26ED127F4E}" type="pres">
      <dgm:prSet presAssocID="{76B6458D-1DCD-43BA-99CC-214D1BF3A37A}" presName="compNode" presStyleCnt="0"/>
      <dgm:spPr/>
    </dgm:pt>
    <dgm:pt modelId="{02DB7B62-10A8-412F-B08B-7099A56C42DB}" type="pres">
      <dgm:prSet presAssocID="{76B6458D-1DCD-43BA-99CC-214D1BF3A37A}" presName="iconBgRect" presStyleLbl="bgShp" presStyleIdx="0" presStyleCnt="5"/>
      <dgm:spPr/>
    </dgm:pt>
    <dgm:pt modelId="{09FA1442-36C4-4C2A-8D87-FD6839A91E61}" type="pres">
      <dgm:prSet presAssocID="{76B6458D-1DCD-43BA-99CC-214D1BF3A3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BDDA06B4-4E5C-4146-A839-498EE9EAE51A}" type="pres">
      <dgm:prSet presAssocID="{76B6458D-1DCD-43BA-99CC-214D1BF3A37A}" presName="spaceRect" presStyleCnt="0"/>
      <dgm:spPr/>
    </dgm:pt>
    <dgm:pt modelId="{0D1C28EB-D6AB-431D-9E50-7019A4A2A9FE}" type="pres">
      <dgm:prSet presAssocID="{76B6458D-1DCD-43BA-99CC-214D1BF3A37A}" presName="textRect" presStyleLbl="revTx" presStyleIdx="0" presStyleCnt="5">
        <dgm:presLayoutVars>
          <dgm:chMax val="1"/>
          <dgm:chPref val="1"/>
        </dgm:presLayoutVars>
      </dgm:prSet>
      <dgm:spPr/>
    </dgm:pt>
    <dgm:pt modelId="{C84CE25A-50A7-4AE0-8FED-A2B4FB9E907C}" type="pres">
      <dgm:prSet presAssocID="{97A2A027-F7E8-4C4A-BD06-B5CE826D52D7}" presName="sibTrans" presStyleCnt="0"/>
      <dgm:spPr/>
    </dgm:pt>
    <dgm:pt modelId="{AD77F883-1888-411E-988E-0165868556BD}" type="pres">
      <dgm:prSet presAssocID="{14A4FAB0-EAEF-42C0-9D9B-2843A9FA5525}" presName="compNode" presStyleCnt="0"/>
      <dgm:spPr/>
    </dgm:pt>
    <dgm:pt modelId="{F20BC626-E485-4D7F-AA84-02707F6CBE48}" type="pres">
      <dgm:prSet presAssocID="{14A4FAB0-EAEF-42C0-9D9B-2843A9FA5525}" presName="iconBgRect" presStyleLbl="bgShp" presStyleIdx="1" presStyleCnt="5"/>
      <dgm:spPr/>
    </dgm:pt>
    <dgm:pt modelId="{14EF7E5B-FE5F-4BBB-86C4-25F933842517}" type="pres">
      <dgm:prSet presAssocID="{14A4FAB0-EAEF-42C0-9D9B-2843A9FA55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with solid fill"/>
        </a:ext>
      </dgm:extLst>
    </dgm:pt>
    <dgm:pt modelId="{A096FF8F-8006-4E3A-9271-D4762DBD63FD}" type="pres">
      <dgm:prSet presAssocID="{14A4FAB0-EAEF-42C0-9D9B-2843A9FA5525}" presName="spaceRect" presStyleCnt="0"/>
      <dgm:spPr/>
    </dgm:pt>
    <dgm:pt modelId="{4611CA25-D434-4695-9BB9-920198298F05}" type="pres">
      <dgm:prSet presAssocID="{14A4FAB0-EAEF-42C0-9D9B-2843A9FA5525}" presName="textRect" presStyleLbl="revTx" presStyleIdx="1" presStyleCnt="5">
        <dgm:presLayoutVars>
          <dgm:chMax val="1"/>
          <dgm:chPref val="1"/>
        </dgm:presLayoutVars>
      </dgm:prSet>
      <dgm:spPr/>
    </dgm:pt>
    <dgm:pt modelId="{6D1A17CF-B94B-4E9B-8D9A-2D442386428B}" type="pres">
      <dgm:prSet presAssocID="{FEA14FAC-CF84-4E2E-AFA4-228AFD08C60E}" presName="sibTrans" presStyleCnt="0"/>
      <dgm:spPr/>
    </dgm:pt>
    <dgm:pt modelId="{B6B6BEA3-E793-4D5B-92C4-7E609162EDF7}" type="pres">
      <dgm:prSet presAssocID="{B244D711-66BD-4F26-8970-7CE30A207973}" presName="compNode" presStyleCnt="0"/>
      <dgm:spPr/>
    </dgm:pt>
    <dgm:pt modelId="{06EE88CF-570B-43C8-917B-D6077839E6E7}" type="pres">
      <dgm:prSet presAssocID="{B244D711-66BD-4F26-8970-7CE30A207973}" presName="iconBgRect" presStyleLbl="bgShp" presStyleIdx="2" presStyleCnt="5"/>
      <dgm:spPr/>
    </dgm:pt>
    <dgm:pt modelId="{3CBE0263-5D85-480E-982E-364D39952557}" type="pres">
      <dgm:prSet presAssocID="{B244D711-66BD-4F26-8970-7CE30A2079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D72BE9-D803-4AD7-8E42-AA97DF898D34}" type="pres">
      <dgm:prSet presAssocID="{B244D711-66BD-4F26-8970-7CE30A207973}" presName="spaceRect" presStyleCnt="0"/>
      <dgm:spPr/>
    </dgm:pt>
    <dgm:pt modelId="{F4D761CF-AAB8-4AB4-A310-BB394EF045AB}" type="pres">
      <dgm:prSet presAssocID="{B244D711-66BD-4F26-8970-7CE30A207973}" presName="textRect" presStyleLbl="revTx" presStyleIdx="2" presStyleCnt="5">
        <dgm:presLayoutVars>
          <dgm:chMax val="1"/>
          <dgm:chPref val="1"/>
        </dgm:presLayoutVars>
      </dgm:prSet>
      <dgm:spPr/>
    </dgm:pt>
    <dgm:pt modelId="{719E649C-746D-48D2-9C2D-BEB6EC4DAB85}" type="pres">
      <dgm:prSet presAssocID="{D6E25F1C-70B4-49F6-8D86-E926AF6F3DEF}" presName="sibTrans" presStyleCnt="0"/>
      <dgm:spPr/>
    </dgm:pt>
    <dgm:pt modelId="{EC38E83D-47AA-4CF6-8525-B4F677BCAF1F}" type="pres">
      <dgm:prSet presAssocID="{C6CBED35-901B-4B98-8ED6-B4C544BD1BC5}" presName="compNode" presStyleCnt="0"/>
      <dgm:spPr/>
    </dgm:pt>
    <dgm:pt modelId="{05AA9362-9B4D-4BE1-B0DC-4999A5657CD8}" type="pres">
      <dgm:prSet presAssocID="{C6CBED35-901B-4B98-8ED6-B4C544BD1BC5}" presName="iconBgRect" presStyleLbl="bgShp" presStyleIdx="3" presStyleCnt="5"/>
      <dgm:spPr/>
    </dgm:pt>
    <dgm:pt modelId="{CFB4EC75-83DA-430D-9027-180C26E127EA}" type="pres">
      <dgm:prSet presAssocID="{C6CBED35-901B-4B98-8ED6-B4C544BD1B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7493B6-85DF-4994-B5E1-3B718F5CB71F}" type="pres">
      <dgm:prSet presAssocID="{C6CBED35-901B-4B98-8ED6-B4C544BD1BC5}" presName="spaceRect" presStyleCnt="0"/>
      <dgm:spPr/>
    </dgm:pt>
    <dgm:pt modelId="{2173795B-2011-40A2-B445-6EEA5EBEA431}" type="pres">
      <dgm:prSet presAssocID="{C6CBED35-901B-4B98-8ED6-B4C544BD1BC5}" presName="textRect" presStyleLbl="revTx" presStyleIdx="3" presStyleCnt="5">
        <dgm:presLayoutVars>
          <dgm:chMax val="1"/>
          <dgm:chPref val="1"/>
        </dgm:presLayoutVars>
      </dgm:prSet>
      <dgm:spPr/>
    </dgm:pt>
    <dgm:pt modelId="{7F3E26CB-6A69-4EA9-B0AF-CC3D92CAD48F}" type="pres">
      <dgm:prSet presAssocID="{653ACC7D-754C-4AE3-B056-56A7994E09C9}" presName="sibTrans" presStyleCnt="0"/>
      <dgm:spPr/>
    </dgm:pt>
    <dgm:pt modelId="{28903BBD-3533-4983-B372-69B067F6E15D}" type="pres">
      <dgm:prSet presAssocID="{39813DE6-6095-451B-8489-CE2152A094D4}" presName="compNode" presStyleCnt="0"/>
      <dgm:spPr/>
    </dgm:pt>
    <dgm:pt modelId="{F0891285-D64B-4F9E-AD97-F1C26445C9DA}" type="pres">
      <dgm:prSet presAssocID="{39813DE6-6095-451B-8489-CE2152A094D4}" presName="iconBgRect" presStyleLbl="bgShp" presStyleIdx="4" presStyleCnt="5"/>
      <dgm:spPr/>
    </dgm:pt>
    <dgm:pt modelId="{1CA48A33-76B8-481D-A271-D5ED6C0E510C}" type="pres">
      <dgm:prSet presAssocID="{39813DE6-6095-451B-8489-CE2152A094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505DFE-5F0A-44B5-B2EE-912A9036155C}" type="pres">
      <dgm:prSet presAssocID="{39813DE6-6095-451B-8489-CE2152A094D4}" presName="spaceRect" presStyleCnt="0"/>
      <dgm:spPr/>
    </dgm:pt>
    <dgm:pt modelId="{19496FDE-1D88-4499-AA9B-ABAFD4C38E82}" type="pres">
      <dgm:prSet presAssocID="{39813DE6-6095-451B-8489-CE2152A094D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ED42943-54D2-46F9-A342-C090A8590F32}" type="presOf" srcId="{CAFAC3ED-DCB7-4821-83BB-21A222A3F0E3}" destId="{9647517C-EB4B-4496-BC39-CA9ACC426421}" srcOrd="0" destOrd="0" presId="urn:microsoft.com/office/officeart/2018/5/layout/IconCircleLabelList"/>
    <dgm:cxn modelId="{DB59BB54-6E7A-4302-868E-BC48DE8632E3}" srcId="{CAFAC3ED-DCB7-4821-83BB-21A222A3F0E3}" destId="{76B6458D-1DCD-43BA-99CC-214D1BF3A37A}" srcOrd="0" destOrd="0" parTransId="{661A73FD-A923-4942-9D68-017A95358E04}" sibTransId="{97A2A027-F7E8-4C4A-BD06-B5CE826D52D7}"/>
    <dgm:cxn modelId="{86C6B3A4-7A41-45DC-B23E-ABC48781DAA6}" srcId="{CAFAC3ED-DCB7-4821-83BB-21A222A3F0E3}" destId="{14A4FAB0-EAEF-42C0-9D9B-2843A9FA5525}" srcOrd="1" destOrd="0" parTransId="{228749B4-7384-4790-B404-9A7793DE16C8}" sibTransId="{FEA14FAC-CF84-4E2E-AFA4-228AFD08C60E}"/>
    <dgm:cxn modelId="{C8F888B3-0FA0-48EF-AA28-582D10D6837A}" srcId="{CAFAC3ED-DCB7-4821-83BB-21A222A3F0E3}" destId="{C6CBED35-901B-4B98-8ED6-B4C544BD1BC5}" srcOrd="3" destOrd="0" parTransId="{36B651AA-03D3-43B8-8A54-8B016C46CF2F}" sibTransId="{653ACC7D-754C-4AE3-B056-56A7994E09C9}"/>
    <dgm:cxn modelId="{54F697BB-13A2-4FC0-A61C-1BB73E41E92E}" type="presOf" srcId="{B244D711-66BD-4F26-8970-7CE30A207973}" destId="{F4D761CF-AAB8-4AB4-A310-BB394EF045AB}" srcOrd="0" destOrd="0" presId="urn:microsoft.com/office/officeart/2018/5/layout/IconCircleLabelList"/>
    <dgm:cxn modelId="{9148ECCA-8E6B-4A4C-BCCA-57AB36936D84}" type="presOf" srcId="{C6CBED35-901B-4B98-8ED6-B4C544BD1BC5}" destId="{2173795B-2011-40A2-B445-6EEA5EBEA431}" srcOrd="0" destOrd="0" presId="urn:microsoft.com/office/officeart/2018/5/layout/IconCircleLabelList"/>
    <dgm:cxn modelId="{3EB82CD9-377A-4851-AA58-8B4EFF59C1AC}" type="presOf" srcId="{76B6458D-1DCD-43BA-99CC-214D1BF3A37A}" destId="{0D1C28EB-D6AB-431D-9E50-7019A4A2A9FE}" srcOrd="0" destOrd="0" presId="urn:microsoft.com/office/officeart/2018/5/layout/IconCircleLabelList"/>
    <dgm:cxn modelId="{AD50B4E9-3B8F-4658-8B6B-53349DBD20AB}" type="presOf" srcId="{39813DE6-6095-451B-8489-CE2152A094D4}" destId="{19496FDE-1D88-4499-AA9B-ABAFD4C38E82}" srcOrd="0" destOrd="0" presId="urn:microsoft.com/office/officeart/2018/5/layout/IconCircleLabelList"/>
    <dgm:cxn modelId="{DFBD42EF-FBF8-47E4-9E3B-03DB9362A7EA}" type="presOf" srcId="{14A4FAB0-EAEF-42C0-9D9B-2843A9FA5525}" destId="{4611CA25-D434-4695-9BB9-920198298F05}" srcOrd="0" destOrd="0" presId="urn:microsoft.com/office/officeart/2018/5/layout/IconCircleLabelList"/>
    <dgm:cxn modelId="{F4BCA3F3-23DE-4BD2-8A83-650279238F68}" srcId="{CAFAC3ED-DCB7-4821-83BB-21A222A3F0E3}" destId="{B244D711-66BD-4F26-8970-7CE30A207973}" srcOrd="2" destOrd="0" parTransId="{3BBADF40-A8BB-48FA-B171-56E19A1F0ECE}" sibTransId="{D6E25F1C-70B4-49F6-8D86-E926AF6F3DEF}"/>
    <dgm:cxn modelId="{B157A8F7-B99C-4BC2-B2EF-43A54275CB9A}" srcId="{CAFAC3ED-DCB7-4821-83BB-21A222A3F0E3}" destId="{39813DE6-6095-451B-8489-CE2152A094D4}" srcOrd="4" destOrd="0" parTransId="{3755AE10-54CC-4F6C-A00E-69A954D16CE6}" sibTransId="{077D196F-FEC0-4B55-BB4B-B6E1ED1F2CD5}"/>
    <dgm:cxn modelId="{B4577F92-4727-47A9-8C32-6FC345E84429}" type="presParOf" srcId="{9647517C-EB4B-4496-BC39-CA9ACC426421}" destId="{20253C51-3A8A-4431-A3C9-EB26ED127F4E}" srcOrd="0" destOrd="0" presId="urn:microsoft.com/office/officeart/2018/5/layout/IconCircleLabelList"/>
    <dgm:cxn modelId="{D4B53DB5-0D8B-482B-B362-CE975889067D}" type="presParOf" srcId="{20253C51-3A8A-4431-A3C9-EB26ED127F4E}" destId="{02DB7B62-10A8-412F-B08B-7099A56C42DB}" srcOrd="0" destOrd="0" presId="urn:microsoft.com/office/officeart/2018/5/layout/IconCircleLabelList"/>
    <dgm:cxn modelId="{DA1C11ED-6ADE-4F01-8B26-0120F34D5A52}" type="presParOf" srcId="{20253C51-3A8A-4431-A3C9-EB26ED127F4E}" destId="{09FA1442-36C4-4C2A-8D87-FD6839A91E61}" srcOrd="1" destOrd="0" presId="urn:microsoft.com/office/officeart/2018/5/layout/IconCircleLabelList"/>
    <dgm:cxn modelId="{33EEA95B-F827-4593-8CC5-F830FEDB3149}" type="presParOf" srcId="{20253C51-3A8A-4431-A3C9-EB26ED127F4E}" destId="{BDDA06B4-4E5C-4146-A839-498EE9EAE51A}" srcOrd="2" destOrd="0" presId="urn:microsoft.com/office/officeart/2018/5/layout/IconCircleLabelList"/>
    <dgm:cxn modelId="{37358938-F7BC-4AF8-898F-B98CE9D153AD}" type="presParOf" srcId="{20253C51-3A8A-4431-A3C9-EB26ED127F4E}" destId="{0D1C28EB-D6AB-431D-9E50-7019A4A2A9FE}" srcOrd="3" destOrd="0" presId="urn:microsoft.com/office/officeart/2018/5/layout/IconCircleLabelList"/>
    <dgm:cxn modelId="{072F74D9-D625-4D1F-96F1-BF4F4A943115}" type="presParOf" srcId="{9647517C-EB4B-4496-BC39-CA9ACC426421}" destId="{C84CE25A-50A7-4AE0-8FED-A2B4FB9E907C}" srcOrd="1" destOrd="0" presId="urn:microsoft.com/office/officeart/2018/5/layout/IconCircleLabelList"/>
    <dgm:cxn modelId="{6B0A1BA0-A561-4DE1-8B33-40097EAC6257}" type="presParOf" srcId="{9647517C-EB4B-4496-BC39-CA9ACC426421}" destId="{AD77F883-1888-411E-988E-0165868556BD}" srcOrd="2" destOrd="0" presId="urn:microsoft.com/office/officeart/2018/5/layout/IconCircleLabelList"/>
    <dgm:cxn modelId="{53BD3498-65E5-41C7-B7C3-6399AD681BDF}" type="presParOf" srcId="{AD77F883-1888-411E-988E-0165868556BD}" destId="{F20BC626-E485-4D7F-AA84-02707F6CBE48}" srcOrd="0" destOrd="0" presId="urn:microsoft.com/office/officeart/2018/5/layout/IconCircleLabelList"/>
    <dgm:cxn modelId="{7A7B71F6-9A7B-4AE9-9300-A60C48C98672}" type="presParOf" srcId="{AD77F883-1888-411E-988E-0165868556BD}" destId="{14EF7E5B-FE5F-4BBB-86C4-25F933842517}" srcOrd="1" destOrd="0" presId="urn:microsoft.com/office/officeart/2018/5/layout/IconCircleLabelList"/>
    <dgm:cxn modelId="{8022EC7F-9BC7-41CE-A049-532EF93F4A6B}" type="presParOf" srcId="{AD77F883-1888-411E-988E-0165868556BD}" destId="{A096FF8F-8006-4E3A-9271-D4762DBD63FD}" srcOrd="2" destOrd="0" presId="urn:microsoft.com/office/officeart/2018/5/layout/IconCircleLabelList"/>
    <dgm:cxn modelId="{8A6759D1-8440-4FBF-B71E-C77D341AD7E9}" type="presParOf" srcId="{AD77F883-1888-411E-988E-0165868556BD}" destId="{4611CA25-D434-4695-9BB9-920198298F05}" srcOrd="3" destOrd="0" presId="urn:microsoft.com/office/officeart/2018/5/layout/IconCircleLabelList"/>
    <dgm:cxn modelId="{76D7286E-FB5C-4AA5-B09F-F53FE689C466}" type="presParOf" srcId="{9647517C-EB4B-4496-BC39-CA9ACC426421}" destId="{6D1A17CF-B94B-4E9B-8D9A-2D442386428B}" srcOrd="3" destOrd="0" presId="urn:microsoft.com/office/officeart/2018/5/layout/IconCircleLabelList"/>
    <dgm:cxn modelId="{F7F7EA7F-1802-4324-9F59-342337EE6BB4}" type="presParOf" srcId="{9647517C-EB4B-4496-BC39-CA9ACC426421}" destId="{B6B6BEA3-E793-4D5B-92C4-7E609162EDF7}" srcOrd="4" destOrd="0" presId="urn:microsoft.com/office/officeart/2018/5/layout/IconCircleLabelList"/>
    <dgm:cxn modelId="{864F2FFE-D2B4-4E29-85CC-387744CAF895}" type="presParOf" srcId="{B6B6BEA3-E793-4D5B-92C4-7E609162EDF7}" destId="{06EE88CF-570B-43C8-917B-D6077839E6E7}" srcOrd="0" destOrd="0" presId="urn:microsoft.com/office/officeart/2018/5/layout/IconCircleLabelList"/>
    <dgm:cxn modelId="{F9696186-7677-4BBC-AED0-C7D5E9B7FDF6}" type="presParOf" srcId="{B6B6BEA3-E793-4D5B-92C4-7E609162EDF7}" destId="{3CBE0263-5D85-480E-982E-364D39952557}" srcOrd="1" destOrd="0" presId="urn:microsoft.com/office/officeart/2018/5/layout/IconCircleLabelList"/>
    <dgm:cxn modelId="{FE73BC68-96BD-4D8C-9A1B-386C92F0B4BF}" type="presParOf" srcId="{B6B6BEA3-E793-4D5B-92C4-7E609162EDF7}" destId="{69D72BE9-D803-4AD7-8E42-AA97DF898D34}" srcOrd="2" destOrd="0" presId="urn:microsoft.com/office/officeart/2018/5/layout/IconCircleLabelList"/>
    <dgm:cxn modelId="{8531C23A-1B6F-451F-81A2-8D32AD895243}" type="presParOf" srcId="{B6B6BEA3-E793-4D5B-92C4-7E609162EDF7}" destId="{F4D761CF-AAB8-4AB4-A310-BB394EF045AB}" srcOrd="3" destOrd="0" presId="urn:microsoft.com/office/officeart/2018/5/layout/IconCircleLabelList"/>
    <dgm:cxn modelId="{AED6A986-E178-4038-B7D3-46637B6C212F}" type="presParOf" srcId="{9647517C-EB4B-4496-BC39-CA9ACC426421}" destId="{719E649C-746D-48D2-9C2D-BEB6EC4DAB85}" srcOrd="5" destOrd="0" presId="urn:microsoft.com/office/officeart/2018/5/layout/IconCircleLabelList"/>
    <dgm:cxn modelId="{888C9814-BA17-419F-AA98-DD8249F7F9F9}" type="presParOf" srcId="{9647517C-EB4B-4496-BC39-CA9ACC426421}" destId="{EC38E83D-47AA-4CF6-8525-B4F677BCAF1F}" srcOrd="6" destOrd="0" presId="urn:microsoft.com/office/officeart/2018/5/layout/IconCircleLabelList"/>
    <dgm:cxn modelId="{21AADD9C-ECE4-40C3-A92C-6DDC15E7AA44}" type="presParOf" srcId="{EC38E83D-47AA-4CF6-8525-B4F677BCAF1F}" destId="{05AA9362-9B4D-4BE1-B0DC-4999A5657CD8}" srcOrd="0" destOrd="0" presId="urn:microsoft.com/office/officeart/2018/5/layout/IconCircleLabelList"/>
    <dgm:cxn modelId="{52ED7350-1F19-4332-8179-B2B93474D572}" type="presParOf" srcId="{EC38E83D-47AA-4CF6-8525-B4F677BCAF1F}" destId="{CFB4EC75-83DA-430D-9027-180C26E127EA}" srcOrd="1" destOrd="0" presId="urn:microsoft.com/office/officeart/2018/5/layout/IconCircleLabelList"/>
    <dgm:cxn modelId="{1BCD75FA-A20E-434F-BB8D-4D8FD4F9AFD8}" type="presParOf" srcId="{EC38E83D-47AA-4CF6-8525-B4F677BCAF1F}" destId="{CE7493B6-85DF-4994-B5E1-3B718F5CB71F}" srcOrd="2" destOrd="0" presId="urn:microsoft.com/office/officeart/2018/5/layout/IconCircleLabelList"/>
    <dgm:cxn modelId="{D7D04787-EAB8-44C2-9D19-645015AF256C}" type="presParOf" srcId="{EC38E83D-47AA-4CF6-8525-B4F677BCAF1F}" destId="{2173795B-2011-40A2-B445-6EEA5EBEA431}" srcOrd="3" destOrd="0" presId="urn:microsoft.com/office/officeart/2018/5/layout/IconCircleLabelList"/>
    <dgm:cxn modelId="{57151480-4933-4E64-9515-A6472B042784}" type="presParOf" srcId="{9647517C-EB4B-4496-BC39-CA9ACC426421}" destId="{7F3E26CB-6A69-4EA9-B0AF-CC3D92CAD48F}" srcOrd="7" destOrd="0" presId="urn:microsoft.com/office/officeart/2018/5/layout/IconCircleLabelList"/>
    <dgm:cxn modelId="{7A88C962-0CC3-40D7-96AE-867FA26C3DE6}" type="presParOf" srcId="{9647517C-EB4B-4496-BC39-CA9ACC426421}" destId="{28903BBD-3533-4983-B372-69B067F6E15D}" srcOrd="8" destOrd="0" presId="urn:microsoft.com/office/officeart/2018/5/layout/IconCircleLabelList"/>
    <dgm:cxn modelId="{1EB35DF9-A140-4576-AEE7-8E0F2905423A}" type="presParOf" srcId="{28903BBD-3533-4983-B372-69B067F6E15D}" destId="{F0891285-D64B-4F9E-AD97-F1C26445C9DA}" srcOrd="0" destOrd="0" presId="urn:microsoft.com/office/officeart/2018/5/layout/IconCircleLabelList"/>
    <dgm:cxn modelId="{056E2970-30C0-4D9D-856D-FDB6B03E6DFB}" type="presParOf" srcId="{28903BBD-3533-4983-B372-69B067F6E15D}" destId="{1CA48A33-76B8-481D-A271-D5ED6C0E510C}" srcOrd="1" destOrd="0" presId="urn:microsoft.com/office/officeart/2018/5/layout/IconCircleLabelList"/>
    <dgm:cxn modelId="{54E40452-A2A8-4DD3-8D29-067D2F251BD6}" type="presParOf" srcId="{28903BBD-3533-4983-B372-69B067F6E15D}" destId="{FB505DFE-5F0A-44B5-B2EE-912A9036155C}" srcOrd="2" destOrd="0" presId="urn:microsoft.com/office/officeart/2018/5/layout/IconCircleLabelList"/>
    <dgm:cxn modelId="{A477D95B-3AAE-4446-847C-E648BD49B767}" type="presParOf" srcId="{28903BBD-3533-4983-B372-69B067F6E15D}" destId="{19496FDE-1D88-4499-AA9B-ABAFD4C38E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r>
            <a:rPr lang="en-US" dirty="0"/>
            <a:t>This projects followed by many documentations and tests that will allow the client to always keep the application fully functional.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 phldrT="03"/>
      <dgm:spPr/>
      <dgm:t>
        <a:bodyPr/>
        <a:lstStyle/>
        <a:p>
          <a:r>
            <a:rPr lang="en-US" dirty="0"/>
            <a:t>Maintenance</a:t>
          </a:r>
        </a:p>
      </dgm:t>
    </dgm:pt>
    <dgm:pt modelId="{C6CBED35-901B-4B98-8ED6-B4C544BD1BC5}">
      <dgm:prSet/>
      <dgm:spPr/>
      <dgm:t>
        <a:bodyPr/>
        <a:lstStyle/>
        <a:p>
          <a:r>
            <a:rPr lang="en-US" dirty="0"/>
            <a:t>The project is written in generic and easy to read way that will allow to add future features easily.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 phldrT="04"/>
      <dgm:spPr/>
      <dgm:t>
        <a:bodyPr/>
        <a:lstStyle/>
        <a:p>
          <a:r>
            <a:rPr lang="en-US" dirty="0"/>
            <a:t>Easy To </a:t>
          </a:r>
          <a:br>
            <a:rPr lang="en-US" dirty="0"/>
          </a:br>
          <a:r>
            <a:rPr lang="en-US" dirty="0"/>
            <a:t>Add-on</a:t>
          </a:r>
        </a:p>
      </dgm:t>
    </dgm:pt>
    <dgm:pt modelId="{76B6458D-1DCD-43BA-99CC-214D1BF3A37A}">
      <dgm:prSet/>
      <dgm:spPr/>
      <dgm:t>
        <a:bodyPr/>
        <a:lstStyle/>
        <a:p>
          <a:r>
            <a:rPr lang="en-US" dirty="0"/>
            <a:t>Used Django tests system.</a:t>
          </a:r>
          <a:br>
            <a:rPr lang="en-US" dirty="0"/>
          </a:br>
          <a:r>
            <a:rPr lang="en-US" dirty="0"/>
            <a:t>Testing all the APIs that exists in the application. </a:t>
          </a:r>
        </a:p>
      </dgm:t>
    </dgm:pt>
    <dgm:pt modelId="{661A73FD-A923-4942-9D68-017A95358E04}" type="parTrans" cxnId="{DB59BB54-6E7A-4302-868E-BC48DE8632E3}">
      <dgm:prSet/>
      <dgm:spPr/>
      <dgm:t>
        <a:bodyPr/>
        <a:lstStyle/>
        <a:p>
          <a:endParaRPr lang="en-US"/>
        </a:p>
      </dgm:t>
    </dgm:pt>
    <dgm:pt modelId="{97A2A027-F7E8-4C4A-BD06-B5CE826D52D7}" type="sibTrans" cxnId="{DB59BB54-6E7A-4302-868E-BC48DE8632E3}">
      <dgm:prSet phldrT="01"/>
      <dgm:spPr/>
      <dgm:t>
        <a:bodyPr/>
        <a:lstStyle/>
        <a:p>
          <a:r>
            <a:rPr lang="en-US" dirty="0"/>
            <a:t>Backend Tests</a:t>
          </a:r>
        </a:p>
      </dgm:t>
    </dgm:pt>
    <dgm:pt modelId="{2FCABEC2-9647-4B73-9741-24032BF9D6B9}">
      <dgm:prSet/>
      <dgm:spPr/>
      <dgm:t>
        <a:bodyPr/>
        <a:lstStyle/>
        <a:p>
          <a:r>
            <a:rPr lang="en-US" dirty="0"/>
            <a:t>Used Cypress package.</a:t>
          </a:r>
          <a:br>
            <a:rPr lang="en-US" dirty="0"/>
          </a:br>
          <a:r>
            <a:rPr lang="en-US" dirty="0"/>
            <a:t>Testing many cases of user usages.</a:t>
          </a:r>
        </a:p>
      </dgm:t>
    </dgm:pt>
    <dgm:pt modelId="{96E47CA8-DC11-4A2E-97BD-8DA991F73C90}" type="parTrans" cxnId="{0B1C00BB-6B58-46F7-A0BC-DDFA100C8AC0}">
      <dgm:prSet/>
      <dgm:spPr/>
      <dgm:t>
        <a:bodyPr/>
        <a:lstStyle/>
        <a:p>
          <a:endParaRPr lang="en-US"/>
        </a:p>
      </dgm:t>
    </dgm:pt>
    <dgm:pt modelId="{3BD29562-10A2-4BB5-9735-5B0AD4C239C1}" type="sibTrans" cxnId="{0B1C00BB-6B58-46F7-A0BC-DDFA100C8AC0}">
      <dgm:prSet phldrT="02"/>
      <dgm:spPr/>
      <dgm:t>
        <a:bodyPr/>
        <a:lstStyle/>
        <a:p>
          <a:r>
            <a:rPr lang="en-US" dirty="0"/>
            <a:t>Frontend Tests</a:t>
          </a:r>
        </a:p>
      </dgm:t>
    </dgm:pt>
    <dgm:pt modelId="{51492FF9-2025-4E6B-91C2-86D3ECD3D33F}" type="pres">
      <dgm:prSet presAssocID="{CAFAC3ED-DCB7-4821-83BB-21A222A3F0E3}" presName="Name0" presStyleCnt="0">
        <dgm:presLayoutVars>
          <dgm:animLvl val="lvl"/>
          <dgm:resizeHandles val="exact"/>
        </dgm:presLayoutVars>
      </dgm:prSet>
      <dgm:spPr/>
    </dgm:pt>
    <dgm:pt modelId="{61B36DDF-DAE9-4015-B72A-1B15167D4C54}" type="pres">
      <dgm:prSet presAssocID="{76B6458D-1DCD-43BA-99CC-214D1BF3A37A}" presName="compositeNode" presStyleCnt="0">
        <dgm:presLayoutVars>
          <dgm:bulletEnabled val="1"/>
        </dgm:presLayoutVars>
      </dgm:prSet>
      <dgm:spPr/>
    </dgm:pt>
    <dgm:pt modelId="{E2AB4C51-AEC2-4E56-91EA-C6337351DB4D}" type="pres">
      <dgm:prSet presAssocID="{76B6458D-1DCD-43BA-99CC-214D1BF3A37A}" presName="bgRect" presStyleLbl="alignNode1" presStyleIdx="0" presStyleCnt="4"/>
      <dgm:spPr/>
    </dgm:pt>
    <dgm:pt modelId="{EC5A7F19-E381-44E5-B1DA-53F23D7EBD93}" type="pres">
      <dgm:prSet presAssocID="{97A2A027-F7E8-4C4A-BD06-B5CE826D52D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6EF0992-7DEC-41A1-9768-9C4F7209ED5D}" type="pres">
      <dgm:prSet presAssocID="{76B6458D-1DCD-43BA-99CC-214D1BF3A37A}" presName="nodeRect" presStyleLbl="alignNode1" presStyleIdx="0" presStyleCnt="4">
        <dgm:presLayoutVars>
          <dgm:bulletEnabled val="1"/>
        </dgm:presLayoutVars>
      </dgm:prSet>
      <dgm:spPr/>
    </dgm:pt>
    <dgm:pt modelId="{E02447F8-EA03-48F6-AD2B-B917E06FCBCC}" type="pres">
      <dgm:prSet presAssocID="{97A2A027-F7E8-4C4A-BD06-B5CE826D52D7}" presName="sibTrans" presStyleCnt="0"/>
      <dgm:spPr/>
    </dgm:pt>
    <dgm:pt modelId="{F3E270CD-3BF2-4D9B-8E97-5C65AAB7A118}" type="pres">
      <dgm:prSet presAssocID="{2FCABEC2-9647-4B73-9741-24032BF9D6B9}" presName="compositeNode" presStyleCnt="0">
        <dgm:presLayoutVars>
          <dgm:bulletEnabled val="1"/>
        </dgm:presLayoutVars>
      </dgm:prSet>
      <dgm:spPr/>
    </dgm:pt>
    <dgm:pt modelId="{5AD143F7-0E54-4217-98D2-5827055C336F}" type="pres">
      <dgm:prSet presAssocID="{2FCABEC2-9647-4B73-9741-24032BF9D6B9}" presName="bgRect" presStyleLbl="alignNode1" presStyleIdx="1" presStyleCnt="4"/>
      <dgm:spPr/>
    </dgm:pt>
    <dgm:pt modelId="{620C4F87-F2EB-47AE-A233-A63B3450A883}" type="pres">
      <dgm:prSet presAssocID="{3BD29562-10A2-4BB5-9735-5B0AD4C239C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270FBD1-5AC8-4235-A2D4-779E47DA5D26}" type="pres">
      <dgm:prSet presAssocID="{2FCABEC2-9647-4B73-9741-24032BF9D6B9}" presName="nodeRect" presStyleLbl="alignNode1" presStyleIdx="1" presStyleCnt="4">
        <dgm:presLayoutVars>
          <dgm:bulletEnabled val="1"/>
        </dgm:presLayoutVars>
      </dgm:prSet>
      <dgm:spPr/>
    </dgm:pt>
    <dgm:pt modelId="{F73B68AA-4A72-4CB6-BF79-92AA0CDDD19A}" type="pres">
      <dgm:prSet presAssocID="{3BD29562-10A2-4BB5-9735-5B0AD4C239C1}" presName="sibTrans" presStyleCnt="0"/>
      <dgm:spPr/>
    </dgm:pt>
    <dgm:pt modelId="{D4F884B7-1A75-485D-8517-AE3247793D78}" type="pres">
      <dgm:prSet presAssocID="{B244D711-66BD-4F26-8970-7CE30A207973}" presName="compositeNode" presStyleCnt="0">
        <dgm:presLayoutVars>
          <dgm:bulletEnabled val="1"/>
        </dgm:presLayoutVars>
      </dgm:prSet>
      <dgm:spPr/>
    </dgm:pt>
    <dgm:pt modelId="{1FA53A41-EACC-4BB3-AD4D-D0E9328813A6}" type="pres">
      <dgm:prSet presAssocID="{B244D711-66BD-4F26-8970-7CE30A207973}" presName="bgRect" presStyleLbl="alignNode1" presStyleIdx="2" presStyleCnt="4"/>
      <dgm:spPr/>
    </dgm:pt>
    <dgm:pt modelId="{6D39A10C-4EE7-475B-B56F-3CD8E5E06848}" type="pres">
      <dgm:prSet presAssocID="{D6E25F1C-70B4-49F6-8D86-E926AF6F3DE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7997FAE-CCFA-4597-B635-CA540C71F9E2}" type="pres">
      <dgm:prSet presAssocID="{B244D711-66BD-4F26-8970-7CE30A207973}" presName="nodeRect" presStyleLbl="alignNode1" presStyleIdx="2" presStyleCnt="4">
        <dgm:presLayoutVars>
          <dgm:bulletEnabled val="1"/>
        </dgm:presLayoutVars>
      </dgm:prSet>
      <dgm:spPr/>
    </dgm:pt>
    <dgm:pt modelId="{50B26530-17F7-48A1-97C0-0528B4F6B640}" type="pres">
      <dgm:prSet presAssocID="{D6E25F1C-70B4-49F6-8D86-E926AF6F3DEF}" presName="sibTrans" presStyleCnt="0"/>
      <dgm:spPr/>
    </dgm:pt>
    <dgm:pt modelId="{61CB9FDE-DA3C-442B-A549-3459AD7A1203}" type="pres">
      <dgm:prSet presAssocID="{C6CBED35-901B-4B98-8ED6-B4C544BD1BC5}" presName="compositeNode" presStyleCnt="0">
        <dgm:presLayoutVars>
          <dgm:bulletEnabled val="1"/>
        </dgm:presLayoutVars>
      </dgm:prSet>
      <dgm:spPr/>
    </dgm:pt>
    <dgm:pt modelId="{BBAB34F9-E84D-441B-A16E-FAE94439C0D5}" type="pres">
      <dgm:prSet presAssocID="{C6CBED35-901B-4B98-8ED6-B4C544BD1BC5}" presName="bgRect" presStyleLbl="alignNode1" presStyleIdx="3" presStyleCnt="4"/>
      <dgm:spPr/>
    </dgm:pt>
    <dgm:pt modelId="{815FF600-CC35-427A-9817-491AEFD68B52}" type="pres">
      <dgm:prSet presAssocID="{653ACC7D-754C-4AE3-B056-56A7994E09C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2374559-DBA1-46D9-A332-258E5BB1E7D0}" type="pres">
      <dgm:prSet presAssocID="{C6CBED35-901B-4B98-8ED6-B4C544BD1BC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DA12229-CA45-4BE2-A366-9D35F4A0C87B}" type="presOf" srcId="{2FCABEC2-9647-4B73-9741-24032BF9D6B9}" destId="{5AD143F7-0E54-4217-98D2-5827055C336F}" srcOrd="0" destOrd="0" presId="urn:microsoft.com/office/officeart/2016/7/layout/LinearBlockProcessNumbered"/>
    <dgm:cxn modelId="{8A32D046-26B6-4FA9-A048-26F41354A3A6}" type="presOf" srcId="{3BD29562-10A2-4BB5-9735-5B0AD4C239C1}" destId="{620C4F87-F2EB-47AE-A233-A63B3450A883}" srcOrd="0" destOrd="0" presId="urn:microsoft.com/office/officeart/2016/7/layout/LinearBlockProcessNumbered"/>
    <dgm:cxn modelId="{DB59BB54-6E7A-4302-868E-BC48DE8632E3}" srcId="{CAFAC3ED-DCB7-4821-83BB-21A222A3F0E3}" destId="{76B6458D-1DCD-43BA-99CC-214D1BF3A37A}" srcOrd="0" destOrd="0" parTransId="{661A73FD-A923-4942-9D68-017A95358E04}" sibTransId="{97A2A027-F7E8-4C4A-BD06-B5CE826D52D7}"/>
    <dgm:cxn modelId="{299FA177-1CFC-49E3-9C1B-C5757113BBE6}" type="presOf" srcId="{653ACC7D-754C-4AE3-B056-56A7994E09C9}" destId="{815FF600-CC35-427A-9817-491AEFD68B52}" srcOrd="0" destOrd="0" presId="urn:microsoft.com/office/officeart/2016/7/layout/LinearBlockProcessNumbered"/>
    <dgm:cxn modelId="{AF05999D-EC3B-46C8-B440-7650F8718A75}" type="presOf" srcId="{B244D711-66BD-4F26-8970-7CE30A207973}" destId="{37997FAE-CCFA-4597-B635-CA540C71F9E2}" srcOrd="1" destOrd="0" presId="urn:microsoft.com/office/officeart/2016/7/layout/LinearBlockProcessNumbered"/>
    <dgm:cxn modelId="{5FD00DB1-A0DC-40AC-AF66-AE28B8A6C8D6}" type="presOf" srcId="{2FCABEC2-9647-4B73-9741-24032BF9D6B9}" destId="{5270FBD1-5AC8-4235-A2D4-779E47DA5D26}" srcOrd="1" destOrd="0" presId="urn:microsoft.com/office/officeart/2016/7/layout/LinearBlockProcessNumbered"/>
    <dgm:cxn modelId="{C8F888B3-0FA0-48EF-AA28-582D10D6837A}" srcId="{CAFAC3ED-DCB7-4821-83BB-21A222A3F0E3}" destId="{C6CBED35-901B-4B98-8ED6-B4C544BD1BC5}" srcOrd="3" destOrd="0" parTransId="{36B651AA-03D3-43B8-8A54-8B016C46CF2F}" sibTransId="{653ACC7D-754C-4AE3-B056-56A7994E09C9}"/>
    <dgm:cxn modelId="{0B1C00BB-6B58-46F7-A0BC-DDFA100C8AC0}" srcId="{CAFAC3ED-DCB7-4821-83BB-21A222A3F0E3}" destId="{2FCABEC2-9647-4B73-9741-24032BF9D6B9}" srcOrd="1" destOrd="0" parTransId="{96E47CA8-DC11-4A2E-97BD-8DA991F73C90}" sibTransId="{3BD29562-10A2-4BB5-9735-5B0AD4C239C1}"/>
    <dgm:cxn modelId="{0DE22CC6-5BA2-4F08-8142-C834C366C841}" type="presOf" srcId="{76B6458D-1DCD-43BA-99CC-214D1BF3A37A}" destId="{E2AB4C51-AEC2-4E56-91EA-C6337351DB4D}" srcOrd="0" destOrd="0" presId="urn:microsoft.com/office/officeart/2016/7/layout/LinearBlockProcessNumbered"/>
    <dgm:cxn modelId="{52A7E8CD-4A5C-42B7-B3F4-6295115B9D88}" type="presOf" srcId="{CAFAC3ED-DCB7-4821-83BB-21A222A3F0E3}" destId="{51492FF9-2025-4E6B-91C2-86D3ECD3D33F}" srcOrd="0" destOrd="0" presId="urn:microsoft.com/office/officeart/2016/7/layout/LinearBlockProcessNumbered"/>
    <dgm:cxn modelId="{D2F643DD-B80C-434F-9CD4-5B9F6C407C97}" type="presOf" srcId="{97A2A027-F7E8-4C4A-BD06-B5CE826D52D7}" destId="{EC5A7F19-E381-44E5-B1DA-53F23D7EBD93}" srcOrd="0" destOrd="0" presId="urn:microsoft.com/office/officeart/2016/7/layout/LinearBlockProcessNumbered"/>
    <dgm:cxn modelId="{4C5201E0-FB79-45B8-A600-37EBA13E7492}" type="presOf" srcId="{D6E25F1C-70B4-49F6-8D86-E926AF6F3DEF}" destId="{6D39A10C-4EE7-475B-B56F-3CD8E5E06848}" srcOrd="0" destOrd="0" presId="urn:microsoft.com/office/officeart/2016/7/layout/LinearBlockProcessNumbered"/>
    <dgm:cxn modelId="{24341FEF-C647-48E7-BD72-DA96E556F960}" type="presOf" srcId="{C6CBED35-901B-4B98-8ED6-B4C544BD1BC5}" destId="{BBAB34F9-E84D-441B-A16E-FAE94439C0D5}" srcOrd="0" destOrd="0" presId="urn:microsoft.com/office/officeart/2016/7/layout/LinearBlockProcessNumbered"/>
    <dgm:cxn modelId="{23C1AEF2-4B80-4114-964B-5B34543E2DBF}" type="presOf" srcId="{B244D711-66BD-4F26-8970-7CE30A207973}" destId="{1FA53A41-EACC-4BB3-AD4D-D0E9328813A6}" srcOrd="0" destOrd="0" presId="urn:microsoft.com/office/officeart/2016/7/layout/LinearBlockProcessNumbered"/>
    <dgm:cxn modelId="{F4BCA3F3-23DE-4BD2-8A83-650279238F68}" srcId="{CAFAC3ED-DCB7-4821-83BB-21A222A3F0E3}" destId="{B244D711-66BD-4F26-8970-7CE30A207973}" srcOrd="2" destOrd="0" parTransId="{3BBADF40-A8BB-48FA-B171-56E19A1F0ECE}" sibTransId="{D6E25F1C-70B4-49F6-8D86-E926AF6F3DEF}"/>
    <dgm:cxn modelId="{0CE2EAF9-9C8B-4B50-B3A2-202F4899C6EC}" type="presOf" srcId="{C6CBED35-901B-4B98-8ED6-B4C544BD1BC5}" destId="{12374559-DBA1-46D9-A332-258E5BB1E7D0}" srcOrd="1" destOrd="0" presId="urn:microsoft.com/office/officeart/2016/7/layout/LinearBlockProcessNumbered"/>
    <dgm:cxn modelId="{9E7810FB-C6C9-4470-8A1D-291C3B7D706B}" type="presOf" srcId="{76B6458D-1DCD-43BA-99CC-214D1BF3A37A}" destId="{E6EF0992-7DEC-41A1-9768-9C4F7209ED5D}" srcOrd="1" destOrd="0" presId="urn:microsoft.com/office/officeart/2016/7/layout/LinearBlockProcessNumbered"/>
    <dgm:cxn modelId="{E76AD13F-CD9B-4511-A506-8D00890BB189}" type="presParOf" srcId="{51492FF9-2025-4E6B-91C2-86D3ECD3D33F}" destId="{61B36DDF-DAE9-4015-B72A-1B15167D4C54}" srcOrd="0" destOrd="0" presId="urn:microsoft.com/office/officeart/2016/7/layout/LinearBlockProcessNumbered"/>
    <dgm:cxn modelId="{5D8813B8-1EBC-498B-A7C0-AADD9FE94746}" type="presParOf" srcId="{61B36DDF-DAE9-4015-B72A-1B15167D4C54}" destId="{E2AB4C51-AEC2-4E56-91EA-C6337351DB4D}" srcOrd="0" destOrd="0" presId="urn:microsoft.com/office/officeart/2016/7/layout/LinearBlockProcessNumbered"/>
    <dgm:cxn modelId="{D4763086-3A22-460F-B7E5-6923A7009118}" type="presParOf" srcId="{61B36DDF-DAE9-4015-B72A-1B15167D4C54}" destId="{EC5A7F19-E381-44E5-B1DA-53F23D7EBD93}" srcOrd="1" destOrd="0" presId="urn:microsoft.com/office/officeart/2016/7/layout/LinearBlockProcessNumbered"/>
    <dgm:cxn modelId="{B02C036F-10BE-40EE-B609-9DBF7AC14664}" type="presParOf" srcId="{61B36DDF-DAE9-4015-B72A-1B15167D4C54}" destId="{E6EF0992-7DEC-41A1-9768-9C4F7209ED5D}" srcOrd="2" destOrd="0" presId="urn:microsoft.com/office/officeart/2016/7/layout/LinearBlockProcessNumbered"/>
    <dgm:cxn modelId="{29BCA6E6-051C-4B56-81F5-2F7A0CDD99D8}" type="presParOf" srcId="{51492FF9-2025-4E6B-91C2-86D3ECD3D33F}" destId="{E02447F8-EA03-48F6-AD2B-B917E06FCBCC}" srcOrd="1" destOrd="0" presId="urn:microsoft.com/office/officeart/2016/7/layout/LinearBlockProcessNumbered"/>
    <dgm:cxn modelId="{79B6FE3F-43AF-41DA-8BEA-85F4B9624267}" type="presParOf" srcId="{51492FF9-2025-4E6B-91C2-86D3ECD3D33F}" destId="{F3E270CD-3BF2-4D9B-8E97-5C65AAB7A118}" srcOrd="2" destOrd="0" presId="urn:microsoft.com/office/officeart/2016/7/layout/LinearBlockProcessNumbered"/>
    <dgm:cxn modelId="{A70F0956-0DEE-4D79-B6DF-85B922FB9161}" type="presParOf" srcId="{F3E270CD-3BF2-4D9B-8E97-5C65AAB7A118}" destId="{5AD143F7-0E54-4217-98D2-5827055C336F}" srcOrd="0" destOrd="0" presId="urn:microsoft.com/office/officeart/2016/7/layout/LinearBlockProcessNumbered"/>
    <dgm:cxn modelId="{0AE63B2A-7530-487D-AA0A-2D97B137EDAB}" type="presParOf" srcId="{F3E270CD-3BF2-4D9B-8E97-5C65AAB7A118}" destId="{620C4F87-F2EB-47AE-A233-A63B3450A883}" srcOrd="1" destOrd="0" presId="urn:microsoft.com/office/officeart/2016/7/layout/LinearBlockProcessNumbered"/>
    <dgm:cxn modelId="{76EF11EF-D9E9-44AB-B220-BD422755EFF8}" type="presParOf" srcId="{F3E270CD-3BF2-4D9B-8E97-5C65AAB7A118}" destId="{5270FBD1-5AC8-4235-A2D4-779E47DA5D26}" srcOrd="2" destOrd="0" presId="urn:microsoft.com/office/officeart/2016/7/layout/LinearBlockProcessNumbered"/>
    <dgm:cxn modelId="{37FAFDCC-EA7C-4ADF-BE04-E45ED4045010}" type="presParOf" srcId="{51492FF9-2025-4E6B-91C2-86D3ECD3D33F}" destId="{F73B68AA-4A72-4CB6-BF79-92AA0CDDD19A}" srcOrd="3" destOrd="0" presId="urn:microsoft.com/office/officeart/2016/7/layout/LinearBlockProcessNumbered"/>
    <dgm:cxn modelId="{C91D112C-7108-40C7-B01B-42B98FC919B9}" type="presParOf" srcId="{51492FF9-2025-4E6B-91C2-86D3ECD3D33F}" destId="{D4F884B7-1A75-485D-8517-AE3247793D78}" srcOrd="4" destOrd="0" presId="urn:microsoft.com/office/officeart/2016/7/layout/LinearBlockProcessNumbered"/>
    <dgm:cxn modelId="{A683DCA3-B219-46D7-B320-EF00583041B1}" type="presParOf" srcId="{D4F884B7-1A75-485D-8517-AE3247793D78}" destId="{1FA53A41-EACC-4BB3-AD4D-D0E9328813A6}" srcOrd="0" destOrd="0" presId="urn:microsoft.com/office/officeart/2016/7/layout/LinearBlockProcessNumbered"/>
    <dgm:cxn modelId="{7593375C-6071-44AE-A92E-6262B6973808}" type="presParOf" srcId="{D4F884B7-1A75-485D-8517-AE3247793D78}" destId="{6D39A10C-4EE7-475B-B56F-3CD8E5E06848}" srcOrd="1" destOrd="0" presId="urn:microsoft.com/office/officeart/2016/7/layout/LinearBlockProcessNumbered"/>
    <dgm:cxn modelId="{D26EF33C-8538-4F68-8C63-027515750EC6}" type="presParOf" srcId="{D4F884B7-1A75-485D-8517-AE3247793D78}" destId="{37997FAE-CCFA-4597-B635-CA540C71F9E2}" srcOrd="2" destOrd="0" presId="urn:microsoft.com/office/officeart/2016/7/layout/LinearBlockProcessNumbered"/>
    <dgm:cxn modelId="{30FA7D67-5795-4B3B-812F-A47E38FE56A2}" type="presParOf" srcId="{51492FF9-2025-4E6B-91C2-86D3ECD3D33F}" destId="{50B26530-17F7-48A1-97C0-0528B4F6B640}" srcOrd="5" destOrd="0" presId="urn:microsoft.com/office/officeart/2016/7/layout/LinearBlockProcessNumbered"/>
    <dgm:cxn modelId="{5A45B54C-98F2-467B-82BF-6CAE7889E89F}" type="presParOf" srcId="{51492FF9-2025-4E6B-91C2-86D3ECD3D33F}" destId="{61CB9FDE-DA3C-442B-A549-3459AD7A1203}" srcOrd="6" destOrd="0" presId="urn:microsoft.com/office/officeart/2016/7/layout/LinearBlockProcessNumbered"/>
    <dgm:cxn modelId="{0EADF17B-6679-420F-A227-A28052710C37}" type="presParOf" srcId="{61CB9FDE-DA3C-442B-A549-3459AD7A1203}" destId="{BBAB34F9-E84D-441B-A16E-FAE94439C0D5}" srcOrd="0" destOrd="0" presId="urn:microsoft.com/office/officeart/2016/7/layout/LinearBlockProcessNumbered"/>
    <dgm:cxn modelId="{5C44809D-7ACE-41A1-92FD-EA160C6F8665}" type="presParOf" srcId="{61CB9FDE-DA3C-442B-A549-3459AD7A1203}" destId="{815FF600-CC35-427A-9817-491AEFD68B52}" srcOrd="1" destOrd="0" presId="urn:microsoft.com/office/officeart/2016/7/layout/LinearBlockProcessNumbered"/>
    <dgm:cxn modelId="{099B3B4D-63B0-4B58-B474-BBC8DF917954}" type="presParOf" srcId="{61CB9FDE-DA3C-442B-A549-3459AD7A1203}" destId="{12374559-DBA1-46D9-A332-258E5BB1E7D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E777-D74B-4932-BB4F-C8C783F57713}">
      <dsp:nvSpPr>
        <dsp:cNvPr id="0" name=""/>
        <dsp:cNvSpPr/>
      </dsp:nvSpPr>
      <dsp:spPr>
        <a:xfrm>
          <a:off x="0" y="1463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A8C8A-2F22-4C5D-AF49-9DF4E4FFC87D}">
      <dsp:nvSpPr>
        <dsp:cNvPr id="0" name=""/>
        <dsp:cNvSpPr/>
      </dsp:nvSpPr>
      <dsp:spPr>
        <a:xfrm>
          <a:off x="188581" y="141730"/>
          <a:ext cx="342875" cy="342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C05C-8154-4B46-85D0-5DDF8F86A94B}">
      <dsp:nvSpPr>
        <dsp:cNvPr id="0" name=""/>
        <dsp:cNvSpPr/>
      </dsp:nvSpPr>
      <dsp:spPr>
        <a:xfrm>
          <a:off x="720038" y="1463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Advanced, User Friendly &amp; Responsive UI</a:t>
          </a:r>
        </a:p>
      </dsp:txBody>
      <dsp:txXfrm>
        <a:off x="720038" y="1463"/>
        <a:ext cx="5663168" cy="623409"/>
      </dsp:txXfrm>
    </dsp:sp>
    <dsp:sp modelId="{0309A9CC-2A7F-4CF8-8076-A312CA59B565}">
      <dsp:nvSpPr>
        <dsp:cNvPr id="0" name=""/>
        <dsp:cNvSpPr/>
      </dsp:nvSpPr>
      <dsp:spPr>
        <a:xfrm>
          <a:off x="0" y="780725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84458-370F-4966-94F7-ACD8E1D918AD}">
      <dsp:nvSpPr>
        <dsp:cNvPr id="0" name=""/>
        <dsp:cNvSpPr/>
      </dsp:nvSpPr>
      <dsp:spPr>
        <a:xfrm>
          <a:off x="188581" y="920992"/>
          <a:ext cx="342875" cy="342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0F79-77AB-4368-A429-FC05E5D79422}">
      <dsp:nvSpPr>
        <dsp:cNvPr id="0" name=""/>
        <dsp:cNvSpPr/>
      </dsp:nvSpPr>
      <dsp:spPr>
        <a:xfrm>
          <a:off x="720038" y="780725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Adding Users &amp; Algorithm Runs Managements</a:t>
          </a:r>
        </a:p>
      </dsp:txBody>
      <dsp:txXfrm>
        <a:off x="720038" y="780725"/>
        <a:ext cx="5663168" cy="623409"/>
      </dsp:txXfrm>
    </dsp:sp>
    <dsp:sp modelId="{D6C84660-AFA7-487C-BDA8-57291CB63B0D}">
      <dsp:nvSpPr>
        <dsp:cNvPr id="0" name=""/>
        <dsp:cNvSpPr/>
      </dsp:nvSpPr>
      <dsp:spPr>
        <a:xfrm>
          <a:off x="0" y="1559987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E5A2F-8330-47F0-B1C8-4BB2F492455C}">
      <dsp:nvSpPr>
        <dsp:cNvPr id="0" name=""/>
        <dsp:cNvSpPr/>
      </dsp:nvSpPr>
      <dsp:spPr>
        <a:xfrm>
          <a:off x="188581" y="1700254"/>
          <a:ext cx="342875" cy="342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8AF4-9C59-478C-A34D-D87EA6B63A4A}">
      <dsp:nvSpPr>
        <dsp:cNvPr id="0" name=""/>
        <dsp:cNvSpPr/>
      </dsp:nvSpPr>
      <dsp:spPr>
        <a:xfrm>
          <a:off x="720038" y="1559987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Adding New Database To The System</a:t>
          </a:r>
        </a:p>
      </dsp:txBody>
      <dsp:txXfrm>
        <a:off x="720038" y="1559987"/>
        <a:ext cx="5663168" cy="623409"/>
      </dsp:txXfrm>
    </dsp:sp>
    <dsp:sp modelId="{CB63AE84-C724-4944-B78C-D3C61574F140}">
      <dsp:nvSpPr>
        <dsp:cNvPr id="0" name=""/>
        <dsp:cNvSpPr/>
      </dsp:nvSpPr>
      <dsp:spPr>
        <a:xfrm>
          <a:off x="0" y="2339249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2CE92-683A-4ECA-9171-D05ED55D0766}">
      <dsp:nvSpPr>
        <dsp:cNvPr id="0" name=""/>
        <dsp:cNvSpPr/>
      </dsp:nvSpPr>
      <dsp:spPr>
        <a:xfrm>
          <a:off x="188581" y="2479516"/>
          <a:ext cx="342875" cy="342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A9441-A262-4C2E-A274-B2A2BA8704D7}">
      <dsp:nvSpPr>
        <dsp:cNvPr id="0" name=""/>
        <dsp:cNvSpPr/>
      </dsp:nvSpPr>
      <dsp:spPr>
        <a:xfrm>
          <a:off x="720038" y="2339249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Converting The System Into Global &amp; Accessible System</a:t>
          </a:r>
        </a:p>
      </dsp:txBody>
      <dsp:txXfrm>
        <a:off x="720038" y="2339249"/>
        <a:ext cx="5663168" cy="623409"/>
      </dsp:txXfrm>
    </dsp:sp>
    <dsp:sp modelId="{3F6F87A1-DF0D-4E75-A6A5-DF40FA6F9930}">
      <dsp:nvSpPr>
        <dsp:cNvPr id="0" name=""/>
        <dsp:cNvSpPr/>
      </dsp:nvSpPr>
      <dsp:spPr>
        <a:xfrm>
          <a:off x="0" y="3118511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11F4E-7A5F-4493-8575-CA61303851DF}">
      <dsp:nvSpPr>
        <dsp:cNvPr id="0" name=""/>
        <dsp:cNvSpPr/>
      </dsp:nvSpPr>
      <dsp:spPr>
        <a:xfrm>
          <a:off x="188581" y="3258779"/>
          <a:ext cx="342875" cy="342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F375D-6FD0-4D1C-822A-33F63A9171FF}">
      <dsp:nvSpPr>
        <dsp:cNvPr id="0" name=""/>
        <dsp:cNvSpPr/>
      </dsp:nvSpPr>
      <dsp:spPr>
        <a:xfrm>
          <a:off x="720038" y="3118511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Algorithms Improvements &amp; Optimizations.</a:t>
          </a:r>
        </a:p>
      </dsp:txBody>
      <dsp:txXfrm>
        <a:off x="720038" y="3118511"/>
        <a:ext cx="5663168" cy="623409"/>
      </dsp:txXfrm>
    </dsp:sp>
    <dsp:sp modelId="{820C2A1E-A81C-48CF-A3D6-7AA481786DF2}">
      <dsp:nvSpPr>
        <dsp:cNvPr id="0" name=""/>
        <dsp:cNvSpPr/>
      </dsp:nvSpPr>
      <dsp:spPr>
        <a:xfrm>
          <a:off x="0" y="3897774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11BAA-B467-49E8-B8A0-621A99AD5D25}">
      <dsp:nvSpPr>
        <dsp:cNvPr id="0" name=""/>
        <dsp:cNvSpPr/>
      </dsp:nvSpPr>
      <dsp:spPr>
        <a:xfrm>
          <a:off x="188581" y="4038041"/>
          <a:ext cx="342875" cy="342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937AD-51A2-417F-9290-120513642C79}">
      <dsp:nvSpPr>
        <dsp:cNvPr id="0" name=""/>
        <dsp:cNvSpPr/>
      </dsp:nvSpPr>
      <dsp:spPr>
        <a:xfrm>
          <a:off x="720038" y="3897774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Fully Tested &amp; Easy To Maintain/Add-on Web-Application.</a:t>
          </a:r>
        </a:p>
      </dsp:txBody>
      <dsp:txXfrm>
        <a:off x="720038" y="3897774"/>
        <a:ext cx="5663168" cy="623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49859-BD81-4135-9E5A-78763700EA96}">
      <dsp:nvSpPr>
        <dsp:cNvPr id="0" name=""/>
        <dsp:cNvSpPr/>
      </dsp:nvSpPr>
      <dsp:spPr>
        <a:xfrm>
          <a:off x="636511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39722-A309-4024-84E7-AE8EA297AA6A}">
      <dsp:nvSpPr>
        <dsp:cNvPr id="0" name=""/>
        <dsp:cNvSpPr/>
      </dsp:nvSpPr>
      <dsp:spPr>
        <a:xfrm>
          <a:off x="902776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FAD25-F663-4AD1-97EE-D447BF0615A3}">
      <dsp:nvSpPr>
        <dsp:cNvPr id="0" name=""/>
        <dsp:cNvSpPr/>
      </dsp:nvSpPr>
      <dsp:spPr>
        <a:xfrm>
          <a:off x="237112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Frontend based on React JS &amp; material UI.</a:t>
          </a:r>
        </a:p>
      </dsp:txBody>
      <dsp:txXfrm>
        <a:off x="237112" y="2007597"/>
        <a:ext cx="2048197" cy="720000"/>
      </dsp:txXfrm>
    </dsp:sp>
    <dsp:sp modelId="{20827BB3-D6C1-4424-9E78-E177824E3991}">
      <dsp:nvSpPr>
        <dsp:cNvPr id="0" name=""/>
        <dsp:cNvSpPr/>
      </dsp:nvSpPr>
      <dsp:spPr>
        <a:xfrm>
          <a:off x="3043143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F9CA2-922A-4452-997B-E657F1707A72}">
      <dsp:nvSpPr>
        <dsp:cNvPr id="0" name=""/>
        <dsp:cNvSpPr/>
      </dsp:nvSpPr>
      <dsp:spPr>
        <a:xfrm>
          <a:off x="3309408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27111-B7CF-4C93-8E44-107A27E2D402}">
      <dsp:nvSpPr>
        <dsp:cNvPr id="0" name=""/>
        <dsp:cNvSpPr/>
      </dsp:nvSpPr>
      <dsp:spPr>
        <a:xfrm>
          <a:off x="2643744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User-friendly, Quick, Responsive user interface. </a:t>
          </a:r>
        </a:p>
      </dsp:txBody>
      <dsp:txXfrm>
        <a:off x="2643744" y="2007597"/>
        <a:ext cx="2048197" cy="720000"/>
      </dsp:txXfrm>
    </dsp:sp>
    <dsp:sp modelId="{4109B124-BAD7-4BD4-8FFE-F6C6ED9EBE80}">
      <dsp:nvSpPr>
        <dsp:cNvPr id="0" name=""/>
        <dsp:cNvSpPr/>
      </dsp:nvSpPr>
      <dsp:spPr>
        <a:xfrm>
          <a:off x="5449775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74ADB-ABD4-4B90-BB0D-C1D7CC26630B}">
      <dsp:nvSpPr>
        <dsp:cNvPr id="0" name=""/>
        <dsp:cNvSpPr/>
      </dsp:nvSpPr>
      <dsp:spPr>
        <a:xfrm>
          <a:off x="5716040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241FC-DE3B-4451-9831-BF65DC5C7363}">
      <dsp:nvSpPr>
        <dsp:cNvPr id="0" name=""/>
        <dsp:cNvSpPr/>
      </dsp:nvSpPr>
      <dsp:spPr>
        <a:xfrm>
          <a:off x="5050376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UI code is fully integrated with all backend code.</a:t>
          </a:r>
        </a:p>
      </dsp:txBody>
      <dsp:txXfrm>
        <a:off x="5050376" y="2007597"/>
        <a:ext cx="2048197" cy="720000"/>
      </dsp:txXfrm>
    </dsp:sp>
    <dsp:sp modelId="{E3977387-E0FD-4509-A2F4-270479031281}">
      <dsp:nvSpPr>
        <dsp:cNvPr id="0" name=""/>
        <dsp:cNvSpPr/>
      </dsp:nvSpPr>
      <dsp:spPr>
        <a:xfrm>
          <a:off x="7856407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61AB1-EE0B-4A33-AFF3-EEC34AAEF575}">
      <dsp:nvSpPr>
        <dsp:cNvPr id="0" name=""/>
        <dsp:cNvSpPr/>
      </dsp:nvSpPr>
      <dsp:spPr>
        <a:xfrm>
          <a:off x="8122672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6F1C1-A1DB-4C8F-B40D-38A98E7E631B}">
      <dsp:nvSpPr>
        <dsp:cNvPr id="0" name=""/>
        <dsp:cNvSpPr/>
      </dsp:nvSpPr>
      <dsp:spPr>
        <a:xfrm>
          <a:off x="7457008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Adjustable, fit &amp; tested with every available web-browser.</a:t>
          </a:r>
        </a:p>
      </dsp:txBody>
      <dsp:txXfrm>
        <a:off x="7457008" y="2007597"/>
        <a:ext cx="204819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F326E-5DF4-4146-86B3-84F1A19DD001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CD8C9-1242-4285-B686-5E459A879E2D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Storing all the data of users and algorithm runs. </a:t>
          </a:r>
        </a:p>
      </dsp:txBody>
      <dsp:txXfrm>
        <a:off x="193236" y="1991154"/>
        <a:ext cx="2792789" cy="720000"/>
      </dsp:txXfrm>
    </dsp:sp>
    <dsp:sp modelId="{BFBF86DF-C7BF-408E-963F-1059890E8CD4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C8242-245E-4EC0-B0FA-A5C6252B5905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Capable for saving and working with multiple users and runs in the system.</a:t>
          </a:r>
        </a:p>
      </dsp:txBody>
      <dsp:txXfrm>
        <a:off x="3474764" y="1991154"/>
        <a:ext cx="2792789" cy="720000"/>
      </dsp:txXfrm>
    </dsp:sp>
    <dsp:sp modelId="{B887E841-4400-40AC-BEF9-844E6A2093D1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29B9-4058-4BD4-91A4-D8768FA76869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Kept updated at all times.</a:t>
          </a:r>
        </a:p>
      </dsp:txBody>
      <dsp:txXfrm>
        <a:off x="6756292" y="1991154"/>
        <a:ext cx="27927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FA96-8B25-4DA8-B162-42251FE6B0A1}">
      <dsp:nvSpPr>
        <dsp:cNvPr id="0" name=""/>
        <dsp:cNvSpPr/>
      </dsp:nvSpPr>
      <dsp:spPr>
        <a:xfrm>
          <a:off x="0" y="0"/>
          <a:ext cx="8280971" cy="13934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u="sng" kern="1200" dirty="0"/>
            <a:t>At the beginning:</a:t>
          </a:r>
          <a:br>
            <a:rPr lang="en-US" sz="2000" kern="1200" dirty="0"/>
          </a:br>
          <a:r>
            <a:rPr lang="en-US" sz="2000" kern="1200" dirty="0"/>
            <a:t>MolOptimizer was a simple application that can be ran only locally from the labs’ computers.</a:t>
          </a:r>
        </a:p>
      </dsp:txBody>
      <dsp:txXfrm>
        <a:off x="40814" y="40814"/>
        <a:ext cx="6840693" cy="1311859"/>
      </dsp:txXfrm>
    </dsp:sp>
    <dsp:sp modelId="{18376099-307A-4039-B2C7-B5BACE6BB6D7}">
      <dsp:nvSpPr>
        <dsp:cNvPr id="0" name=""/>
        <dsp:cNvSpPr/>
      </dsp:nvSpPr>
      <dsp:spPr>
        <a:xfrm>
          <a:off x="1461347" y="1703150"/>
          <a:ext cx="8280971" cy="13934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u="sng" kern="1200" dirty="0"/>
            <a:t>Nowadays (At the end):</a:t>
          </a:r>
          <a:br>
            <a:rPr lang="en-US" sz="2000" kern="1200" dirty="0"/>
          </a:br>
          <a:r>
            <a:rPr lang="en-US" sz="2000" kern="1200" dirty="0"/>
            <a:t>MolOptimizer has become an upgraded </a:t>
          </a:r>
          <a:br>
            <a:rPr lang="en-US" sz="2000" kern="1200" dirty="0"/>
          </a:br>
          <a:r>
            <a:rPr lang="en-US" sz="2000" kern="1200" dirty="0"/>
            <a:t>web-application that can be run from anywhere and from any PC.</a:t>
          </a:r>
        </a:p>
      </dsp:txBody>
      <dsp:txXfrm>
        <a:off x="1502161" y="1743964"/>
        <a:ext cx="5832228" cy="1311859"/>
      </dsp:txXfrm>
    </dsp:sp>
    <dsp:sp modelId="{A2E5D636-B4AE-4A3E-BC83-AEF67E3872B0}">
      <dsp:nvSpPr>
        <dsp:cNvPr id="0" name=""/>
        <dsp:cNvSpPr/>
      </dsp:nvSpPr>
      <dsp:spPr>
        <a:xfrm>
          <a:off x="7375204" y="1095435"/>
          <a:ext cx="905766" cy="905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79001" y="1095435"/>
        <a:ext cx="498172" cy="681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B7B62-10A8-412F-B08B-7099A56C42DB}">
      <dsp:nvSpPr>
        <dsp:cNvPr id="0" name=""/>
        <dsp:cNvSpPr/>
      </dsp:nvSpPr>
      <dsp:spPr>
        <a:xfrm>
          <a:off x="334843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A1442-36C4-4C2A-8D87-FD6839A91E61}">
      <dsp:nvSpPr>
        <dsp:cNvPr id="0" name=""/>
        <dsp:cNvSpPr/>
      </dsp:nvSpPr>
      <dsp:spPr>
        <a:xfrm>
          <a:off x="556960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C28EB-D6AB-431D-9E50-7019A4A2A9FE}">
      <dsp:nvSpPr>
        <dsp:cNvPr id="0" name=""/>
        <dsp:cNvSpPr/>
      </dsp:nvSpPr>
      <dsp:spPr>
        <a:xfrm>
          <a:off x="1667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Supporting all the features of the old version of MolOpt:</a:t>
          </a:r>
          <a:br>
            <a:rPr lang="en-US" sz="1100" kern="1200" dirty="0"/>
          </a:br>
          <a:r>
            <a:rPr lang="en-US" sz="1100" kern="1200" dirty="0"/>
            <a:t> Alignment, Feature Extraction &amp; Machine Learning Algorithms.</a:t>
          </a:r>
        </a:p>
      </dsp:txBody>
      <dsp:txXfrm>
        <a:off x="1667" y="1793929"/>
        <a:ext cx="1708593" cy="875654"/>
      </dsp:txXfrm>
    </dsp:sp>
    <dsp:sp modelId="{F20BC626-E485-4D7F-AA84-02707F6CBE48}">
      <dsp:nvSpPr>
        <dsp:cNvPr id="0" name=""/>
        <dsp:cNvSpPr/>
      </dsp:nvSpPr>
      <dsp:spPr>
        <a:xfrm>
          <a:off x="2342440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F7E5B-FE5F-4BBB-86C4-25F933842517}">
      <dsp:nvSpPr>
        <dsp:cNvPr id="0" name=""/>
        <dsp:cNvSpPr/>
      </dsp:nvSpPr>
      <dsp:spPr>
        <a:xfrm>
          <a:off x="2564557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1CA25-D434-4695-9BB9-920198298F05}">
      <dsp:nvSpPr>
        <dsp:cNvPr id="0" name=""/>
        <dsp:cNvSpPr/>
      </dsp:nvSpPr>
      <dsp:spPr>
        <a:xfrm>
          <a:off x="2009264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Adding new run called “Auto-Process” to the system.</a:t>
          </a:r>
        </a:p>
      </dsp:txBody>
      <dsp:txXfrm>
        <a:off x="2009264" y="1793929"/>
        <a:ext cx="1708593" cy="875654"/>
      </dsp:txXfrm>
    </dsp:sp>
    <dsp:sp modelId="{06EE88CF-570B-43C8-917B-D6077839E6E7}">
      <dsp:nvSpPr>
        <dsp:cNvPr id="0" name=""/>
        <dsp:cNvSpPr/>
      </dsp:nvSpPr>
      <dsp:spPr>
        <a:xfrm>
          <a:off x="4350038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E0263-5D85-480E-982E-364D39952557}">
      <dsp:nvSpPr>
        <dsp:cNvPr id="0" name=""/>
        <dsp:cNvSpPr/>
      </dsp:nvSpPr>
      <dsp:spPr>
        <a:xfrm>
          <a:off x="4572155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61CF-AAB8-4AB4-A310-BB394EF045AB}">
      <dsp:nvSpPr>
        <dsp:cNvPr id="0" name=""/>
        <dsp:cNvSpPr/>
      </dsp:nvSpPr>
      <dsp:spPr>
        <a:xfrm>
          <a:off x="4016862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Upgraded into a thread-based application.</a:t>
          </a:r>
        </a:p>
      </dsp:txBody>
      <dsp:txXfrm>
        <a:off x="4016862" y="1793929"/>
        <a:ext cx="1708593" cy="875654"/>
      </dsp:txXfrm>
    </dsp:sp>
    <dsp:sp modelId="{05AA9362-9B4D-4BE1-B0DC-4999A5657CD8}">
      <dsp:nvSpPr>
        <dsp:cNvPr id="0" name=""/>
        <dsp:cNvSpPr/>
      </dsp:nvSpPr>
      <dsp:spPr>
        <a:xfrm>
          <a:off x="6357636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4EC75-83DA-430D-9027-180C26E127EA}">
      <dsp:nvSpPr>
        <dsp:cNvPr id="0" name=""/>
        <dsp:cNvSpPr/>
      </dsp:nvSpPr>
      <dsp:spPr>
        <a:xfrm>
          <a:off x="6579753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3795B-2011-40A2-B445-6EEA5EBEA431}">
      <dsp:nvSpPr>
        <dsp:cNvPr id="0" name=""/>
        <dsp:cNvSpPr/>
      </dsp:nvSpPr>
      <dsp:spPr>
        <a:xfrm>
          <a:off x="6024460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Designing &amp; implementing an algorithm runs queue.</a:t>
          </a:r>
        </a:p>
      </dsp:txBody>
      <dsp:txXfrm>
        <a:off x="6024460" y="1793929"/>
        <a:ext cx="1708593" cy="875654"/>
      </dsp:txXfrm>
    </dsp:sp>
    <dsp:sp modelId="{F0891285-D64B-4F9E-AD97-F1C26445C9DA}">
      <dsp:nvSpPr>
        <dsp:cNvPr id="0" name=""/>
        <dsp:cNvSpPr/>
      </dsp:nvSpPr>
      <dsp:spPr>
        <a:xfrm>
          <a:off x="8365233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8A33-76B8-481D-A271-D5ED6C0E510C}">
      <dsp:nvSpPr>
        <dsp:cNvPr id="0" name=""/>
        <dsp:cNvSpPr/>
      </dsp:nvSpPr>
      <dsp:spPr>
        <a:xfrm>
          <a:off x="8587350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6FDE-1D88-4499-AA9B-ABAFD4C38E82}">
      <dsp:nvSpPr>
        <dsp:cNvPr id="0" name=""/>
        <dsp:cNvSpPr/>
      </dsp:nvSpPr>
      <dsp:spPr>
        <a:xfrm>
          <a:off x="8032057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Optimizing the old algorithms code </a:t>
          </a:r>
          <a:br>
            <a:rPr lang="en-US" sz="1100" kern="1200" dirty="0"/>
          </a:br>
          <a:r>
            <a:rPr lang="en-US" sz="1100" kern="1200" dirty="0"/>
            <a:t>(for better performances).</a:t>
          </a:r>
        </a:p>
      </dsp:txBody>
      <dsp:txXfrm>
        <a:off x="8032057" y="1793929"/>
        <a:ext cx="1708593" cy="875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B4C51-AEC2-4E56-91EA-C6337351DB4D}">
      <dsp:nvSpPr>
        <dsp:cNvPr id="0" name=""/>
        <dsp:cNvSpPr/>
      </dsp:nvSpPr>
      <dsp:spPr>
        <a:xfrm>
          <a:off x="190" y="169742"/>
          <a:ext cx="2297626" cy="27571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Django tests system.</a:t>
          </a:r>
          <a:br>
            <a:rPr lang="en-US" sz="1400" kern="1200" dirty="0"/>
          </a:br>
          <a:r>
            <a:rPr lang="en-US" sz="1400" kern="1200" dirty="0"/>
            <a:t>Testing all the APIs that exists in the application. </a:t>
          </a:r>
        </a:p>
      </dsp:txBody>
      <dsp:txXfrm>
        <a:off x="190" y="1272603"/>
        <a:ext cx="2297626" cy="1654291"/>
      </dsp:txXfrm>
    </dsp:sp>
    <dsp:sp modelId="{EC5A7F19-E381-44E5-B1DA-53F23D7EBD93}">
      <dsp:nvSpPr>
        <dsp:cNvPr id="0" name=""/>
        <dsp:cNvSpPr/>
      </dsp:nvSpPr>
      <dsp:spPr>
        <a:xfrm>
          <a:off x="190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Backend Tests</a:t>
          </a:r>
        </a:p>
      </dsp:txBody>
      <dsp:txXfrm>
        <a:off x="190" y="169742"/>
        <a:ext cx="2297626" cy="1102860"/>
      </dsp:txXfrm>
    </dsp:sp>
    <dsp:sp modelId="{5AD143F7-0E54-4217-98D2-5827055C336F}">
      <dsp:nvSpPr>
        <dsp:cNvPr id="0" name=""/>
        <dsp:cNvSpPr/>
      </dsp:nvSpPr>
      <dsp:spPr>
        <a:xfrm>
          <a:off x="2481627" y="169742"/>
          <a:ext cx="2297626" cy="2757152"/>
        </a:xfrm>
        <a:prstGeom prst="rec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accent5">
              <a:hueOff val="-1238541"/>
              <a:satOff val="1219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Cypress package.</a:t>
          </a:r>
          <a:br>
            <a:rPr lang="en-US" sz="1400" kern="1200" dirty="0"/>
          </a:br>
          <a:r>
            <a:rPr lang="en-US" sz="1400" kern="1200" dirty="0"/>
            <a:t>Testing many cases of user usages.</a:t>
          </a:r>
        </a:p>
      </dsp:txBody>
      <dsp:txXfrm>
        <a:off x="2481627" y="1272603"/>
        <a:ext cx="2297626" cy="1654291"/>
      </dsp:txXfrm>
    </dsp:sp>
    <dsp:sp modelId="{620C4F87-F2EB-47AE-A233-A63B3450A883}">
      <dsp:nvSpPr>
        <dsp:cNvPr id="0" name=""/>
        <dsp:cNvSpPr/>
      </dsp:nvSpPr>
      <dsp:spPr>
        <a:xfrm>
          <a:off x="2481627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Frontend Tests</a:t>
          </a:r>
        </a:p>
      </dsp:txBody>
      <dsp:txXfrm>
        <a:off x="2481627" y="169742"/>
        <a:ext cx="2297626" cy="1102860"/>
      </dsp:txXfrm>
    </dsp:sp>
    <dsp:sp modelId="{1FA53A41-EACC-4BB3-AD4D-D0E9328813A6}">
      <dsp:nvSpPr>
        <dsp:cNvPr id="0" name=""/>
        <dsp:cNvSpPr/>
      </dsp:nvSpPr>
      <dsp:spPr>
        <a:xfrm>
          <a:off x="4963064" y="169742"/>
          <a:ext cx="2297626" cy="2757152"/>
        </a:xfrm>
        <a:prstGeom prst="rec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accent5">
              <a:hueOff val="-2477081"/>
              <a:satOff val="2439"/>
              <a:lumOff val="5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projects followed by many documentations and tests that will allow the client to always keep the application fully functional.</a:t>
          </a:r>
        </a:p>
      </dsp:txBody>
      <dsp:txXfrm>
        <a:off x="4963064" y="1272603"/>
        <a:ext cx="2297626" cy="1654291"/>
      </dsp:txXfrm>
    </dsp:sp>
    <dsp:sp modelId="{6D39A10C-4EE7-475B-B56F-3CD8E5E06848}">
      <dsp:nvSpPr>
        <dsp:cNvPr id="0" name=""/>
        <dsp:cNvSpPr/>
      </dsp:nvSpPr>
      <dsp:spPr>
        <a:xfrm>
          <a:off x="4963064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Maintenance</a:t>
          </a:r>
        </a:p>
      </dsp:txBody>
      <dsp:txXfrm>
        <a:off x="4963064" y="169742"/>
        <a:ext cx="2297626" cy="1102860"/>
      </dsp:txXfrm>
    </dsp:sp>
    <dsp:sp modelId="{BBAB34F9-E84D-441B-A16E-FAE94439C0D5}">
      <dsp:nvSpPr>
        <dsp:cNvPr id="0" name=""/>
        <dsp:cNvSpPr/>
      </dsp:nvSpPr>
      <dsp:spPr>
        <a:xfrm>
          <a:off x="7444501" y="169742"/>
          <a:ext cx="2297626" cy="2757152"/>
        </a:xfrm>
        <a:prstGeom prst="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project is written in generic and easy to read way that will allow to add future features easily.</a:t>
          </a:r>
        </a:p>
      </dsp:txBody>
      <dsp:txXfrm>
        <a:off x="7444501" y="1272603"/>
        <a:ext cx="2297626" cy="1654291"/>
      </dsp:txXfrm>
    </dsp:sp>
    <dsp:sp modelId="{815FF600-CC35-427A-9817-491AEFD68B52}">
      <dsp:nvSpPr>
        <dsp:cNvPr id="0" name=""/>
        <dsp:cNvSpPr/>
      </dsp:nvSpPr>
      <dsp:spPr>
        <a:xfrm>
          <a:off x="7444501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Easy To </a:t>
          </a:r>
          <a:br>
            <a:rPr lang="en-US" sz="2600" kern="1200" dirty="0"/>
          </a:br>
          <a:r>
            <a:rPr lang="en-US" sz="2600" kern="1200" dirty="0"/>
            <a:t>Add-on</a:t>
          </a:r>
        </a:p>
      </dsp:txBody>
      <dsp:txXfrm>
        <a:off x="7444501" y="169742"/>
        <a:ext cx="2297626" cy="11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D6FB-4460-4DEF-B71B-7631DC3490B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519E-C510-498D-AF62-1D020606B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6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6208" y="1380068"/>
            <a:ext cx="5266815" cy="261619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Mol-Optimizer</a:t>
            </a:r>
            <a:br>
              <a:rPr lang="en-US" dirty="0"/>
            </a:br>
            <a:r>
              <a:rPr lang="en-US" dirty="0"/>
              <a:t>Full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438573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000" dirty="0"/>
              <a:t>Amit Peled, Daniel </a:t>
            </a:r>
            <a:r>
              <a:rPr lang="en-US" sz="6000" dirty="0" err="1"/>
              <a:t>Piro</a:t>
            </a:r>
            <a:r>
              <a:rPr lang="en-US" sz="6000" dirty="0"/>
              <a:t>,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8631232-BB1F-A64B-6EEF-D9D438B5125E}"/>
              </a:ext>
            </a:extLst>
          </p:cNvPr>
          <p:cNvSpPr txBox="1">
            <a:spLocks/>
          </p:cNvSpPr>
          <p:nvPr/>
        </p:nvSpPr>
        <p:spPr>
          <a:xfrm>
            <a:off x="6336254" y="4334245"/>
            <a:ext cx="5166768" cy="43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Shahar Alon &amp; Nofar </a:t>
            </a:r>
            <a:r>
              <a:rPr lang="en-US" dirty="0" err="1"/>
              <a:t>Rozenberg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Sparklers on glass jar">
            <a:extLst>
              <a:ext uri="{FF2B5EF4-FFF2-40B4-BE49-F238E27FC236}">
                <a16:creationId xmlns:a16="http://schemas.microsoft.com/office/drawing/2014/main" id="{4E6F8B88-95C3-823B-436F-69A1E0BC3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/>
              <a:t>Thank You! </a:t>
            </a:r>
            <a:r>
              <a:rPr lang="en-US" sz="6000" b="1">
                <a:sym typeface="Wingdings" panose="05000000000000000000" pitchFamily="2" charset="2"/>
              </a:rPr>
              <a:t>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What is MolOptimizer (MolOpt)?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rgbClr val="1F2328"/>
                </a:solidFill>
                <a:latin typeface="-apple-system"/>
              </a:rPr>
              <a:t>MolOpt is a global web-application that developed to be used by researchers working in the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1F2328"/>
                </a:solidFill>
                <a:latin typeface="-apple-system"/>
              </a:rPr>
              <a:t>field of small fragment-based inhibitors and is intended to be helpful in optimization of ligand databases.</a:t>
            </a:r>
          </a:p>
          <a:p>
            <a:endParaRPr lang="en-US" sz="29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2900" dirty="0">
                <a:solidFill>
                  <a:srgbClr val="1F2328"/>
                </a:solidFill>
                <a:latin typeface="-apple-system"/>
              </a:rPr>
              <a:t>It can be used for Alignment of large ligand datasets, extracting large volume of Chemical Descriptors and training Machine Learning models to predict binding scores.</a:t>
            </a:r>
          </a:p>
          <a:p>
            <a:endParaRPr lang="en-US" sz="2900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rgbClr val="1F2328"/>
                </a:solidFill>
                <a:latin typeface="-apple-system"/>
              </a:rPr>
              <a:t>MolOpt was developed at Akabayov Research Laboratories (at BGU), Under the supervision of Dr. Barak Akabayov.</a:t>
            </a: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Project’s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 Plans, Tasks &amp; 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D6ABA-1B7E-159F-2D4F-C9084E5CE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337966"/>
              </p:ext>
            </p:extLst>
          </p:nvPr>
        </p:nvGraphicFramePr>
        <p:xfrm>
          <a:off x="5149032" y="1072609"/>
          <a:ext cx="6383207" cy="452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User Interface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90845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47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User Management &amp; Runs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ECEE-54DA-4304-FB5A-92A241C7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976" y="5085428"/>
            <a:ext cx="5072483" cy="1080275"/>
          </a:xfrm>
        </p:spPr>
        <p:txBody>
          <a:bodyPr>
            <a:normAutofit/>
          </a:bodyPr>
          <a:lstStyle/>
          <a:p>
            <a:pPr marL="0" indent="0" defTabSz="333756">
              <a:spcAft>
                <a:spcPts val="438"/>
              </a:spcAft>
              <a:buNone/>
            </a:pPr>
            <a:r>
              <a:rPr lang="en-US" sz="1600" b="1" u="sng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of the tasks list (admin/regular user)</a:t>
            </a:r>
          </a:p>
          <a:p>
            <a:pPr marL="0" indent="0">
              <a:buNone/>
            </a:pP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23DC5-A102-F799-854E-8892D2BA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15" y="1944959"/>
            <a:ext cx="5051005" cy="2357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D0AC7-2BB8-DE62-05C3-B33AEABE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33" y="2871896"/>
            <a:ext cx="5134570" cy="23032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A87894A-F498-48A8-8CB5-DDB1E69532E2}"/>
              </a:ext>
            </a:extLst>
          </p:cNvPr>
          <p:cNvSpPr txBox="1">
            <a:spLocks/>
          </p:cNvSpPr>
          <p:nvPr/>
        </p:nvSpPr>
        <p:spPr>
          <a:xfrm>
            <a:off x="1379537" y="4266511"/>
            <a:ext cx="5072483" cy="99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333756">
              <a:spcAft>
                <a:spcPts val="438"/>
              </a:spcAft>
              <a:buFont typeface="Arial"/>
              <a:buNone/>
            </a:pPr>
            <a:r>
              <a:rPr lang="en-US" sz="1600" b="1" u="sng" dirty="0"/>
              <a:t>Photo of the users list (for admin only)</a:t>
            </a:r>
          </a:p>
          <a:p>
            <a:pPr marL="0" indent="0">
              <a:buFont typeface="Arial"/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2858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Database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77458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553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Converting The Application Into </a:t>
            </a:r>
            <a:br>
              <a:rPr lang="en-US" b="1" u="sng" dirty="0"/>
            </a:br>
            <a:r>
              <a:rPr lang="en-US" b="1" u="sng" dirty="0"/>
              <a:t>Global &amp; Accessible Web-Application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09988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27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Algorithms Improvements &amp; Optimizations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7638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5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Tests/Maintenance/Add-ons</a:t>
            </a:r>
            <a:endParaRPr lang="en-US" b="1" u="s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17584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888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9781</TotalTime>
  <Words>458</Words>
  <Application>Microsoft Office PowerPoint</Application>
  <PresentationFormat>Widescreen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Corbel</vt:lpstr>
      <vt:lpstr>Parallax</vt:lpstr>
      <vt:lpstr>Mol-Optimizer Full Project Presentation</vt:lpstr>
      <vt:lpstr>What is MolOptimizer (MolOpt)?</vt:lpstr>
      <vt:lpstr>Project’s  Plans, Tasks &amp; Achievements</vt:lpstr>
      <vt:lpstr>User Interface</vt:lpstr>
      <vt:lpstr>User Management &amp; Runs Management</vt:lpstr>
      <vt:lpstr>System’s Database</vt:lpstr>
      <vt:lpstr>Converting The Application Into  Global &amp; Accessible Web-Application</vt:lpstr>
      <vt:lpstr>Algorithms Improvements &amp; Optimizations</vt:lpstr>
      <vt:lpstr>System’s Tests/Maintenance/Add-ons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32</cp:revision>
  <dcterms:created xsi:type="dcterms:W3CDTF">2023-01-05T14:03:18Z</dcterms:created>
  <dcterms:modified xsi:type="dcterms:W3CDTF">2023-05-26T08:37:26Z</dcterms:modified>
</cp:coreProperties>
</file>