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925" r:id="rId1"/>
  </p:sldMasterIdLst>
  <p:notesMasterIdLst>
    <p:notesMasterId r:id="rId15"/>
  </p:notesMasterIdLst>
  <p:handoutMasterIdLst>
    <p:handoutMasterId r:id="rId16"/>
  </p:handoutMasterIdLst>
  <p:sldIdLst>
    <p:sldId id="531" r:id="rId2"/>
    <p:sldId id="538" r:id="rId3"/>
    <p:sldId id="539" r:id="rId4"/>
    <p:sldId id="540" r:id="rId5"/>
    <p:sldId id="541" r:id="rId6"/>
    <p:sldId id="543" r:id="rId7"/>
    <p:sldId id="542" r:id="rId8"/>
    <p:sldId id="256" r:id="rId9"/>
    <p:sldId id="502" r:id="rId10"/>
    <p:sldId id="257" r:id="rId11"/>
    <p:sldId id="528" r:id="rId12"/>
    <p:sldId id="529" r:id="rId13"/>
    <p:sldId id="527" r:id="rId1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68"/>
    <a:srgbClr val="E417E9"/>
    <a:srgbClr val="1C376A"/>
    <a:srgbClr val="000000"/>
    <a:srgbClr val="1C356A"/>
    <a:srgbClr val="9E9E9E"/>
    <a:srgbClr val="D8D8D8"/>
    <a:srgbClr val="7D4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803" autoAdjust="0"/>
    <p:restoredTop sz="96884" autoAdjust="0"/>
  </p:normalViewPr>
  <p:slideViewPr>
    <p:cSldViewPr>
      <p:cViewPr>
        <p:scale>
          <a:sx n="100" d="100"/>
          <a:sy n="100" d="100"/>
        </p:scale>
        <p:origin x="-1014" y="372"/>
      </p:cViewPr>
      <p:guideLst>
        <p:guide orient="horz" pos="4080"/>
        <p:guide orient="horz" pos="1824"/>
        <p:guide orient="horz" pos="2640"/>
        <p:guide pos="4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BFB65-F5C3-E74D-9E2B-5C6C3CC5BE12}" type="doc">
      <dgm:prSet loTypeId="urn:microsoft.com/office/officeart/2005/8/layout/cycle4#1" loCatId="cycle" qsTypeId="urn:microsoft.com/office/officeart/2005/8/quickstyle/simple4" qsCatId="simple" csTypeId="urn:microsoft.com/office/officeart/2005/8/colors/accent1_2#1" csCatId="accent1" phldr="1"/>
      <dgm:spPr/>
    </dgm:pt>
    <dgm:pt modelId="{31027F75-069D-E542-814B-B951F5B99161}">
      <dgm:prSet phldrT="[Text]" custT="1"/>
      <dgm:spPr>
        <a:solidFill>
          <a:schemeClr val="accent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41C9D51D-FE4E-024A-B7F0-66F6D6500B19}" type="sibTrans" cxnId="{9A6897C6-6BFB-0E49-956C-AAAAF2A271D8}">
      <dgm:prSet/>
      <dgm:spPr/>
      <dgm:t>
        <a:bodyPr/>
        <a:lstStyle/>
        <a:p>
          <a:endParaRPr lang="en-US"/>
        </a:p>
      </dgm:t>
    </dgm:pt>
    <dgm:pt modelId="{7EF00EF5-6D08-CD4E-AE66-24AF009BE9AD}" type="parTrans" cxnId="{9A6897C6-6BFB-0E49-956C-AAAAF2A271D8}">
      <dgm:prSet/>
      <dgm:spPr/>
      <dgm:t>
        <a:bodyPr/>
        <a:lstStyle/>
        <a:p>
          <a:endParaRPr lang="en-US"/>
        </a:p>
      </dgm:t>
    </dgm:pt>
    <dgm:pt modelId="{7E64F7FE-2022-0240-9E0E-BD0B604B815B}">
      <dgm:prSet phldrT="[Text]" custT="1"/>
      <dgm:spPr>
        <a:solidFill>
          <a:schemeClr val="accent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6013ADEE-1FFF-334C-96E5-53FE2B610347}" type="sibTrans" cxnId="{531257B1-FBFC-4E4F-B196-52B231ADF155}">
      <dgm:prSet/>
      <dgm:spPr/>
      <dgm:t>
        <a:bodyPr/>
        <a:lstStyle/>
        <a:p>
          <a:endParaRPr lang="en-US"/>
        </a:p>
      </dgm:t>
    </dgm:pt>
    <dgm:pt modelId="{2DDE7924-6ED5-A245-80B5-124061CCDD01}" type="parTrans" cxnId="{531257B1-FBFC-4E4F-B196-52B231ADF155}">
      <dgm:prSet/>
      <dgm:spPr/>
      <dgm:t>
        <a:bodyPr/>
        <a:lstStyle/>
        <a:p>
          <a:endParaRPr lang="en-US"/>
        </a:p>
      </dgm:t>
    </dgm:pt>
    <dgm:pt modelId="{C81ED82B-4AE6-544D-BEE1-F53D04A8CF74}">
      <dgm:prSet phldrT="[Text]" custT="1"/>
      <dgm:spPr>
        <a:solidFill>
          <a:schemeClr val="accent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B059E918-2A09-5042-B28A-99366EDA6928}" type="sibTrans" cxnId="{440A8054-5E95-E949-954A-805CECBE2685}">
      <dgm:prSet/>
      <dgm:spPr/>
      <dgm:t>
        <a:bodyPr/>
        <a:lstStyle/>
        <a:p>
          <a:endParaRPr lang="en-US"/>
        </a:p>
      </dgm:t>
    </dgm:pt>
    <dgm:pt modelId="{B9057B6B-51B0-C940-B511-7D654010EA49}" type="parTrans" cxnId="{440A8054-5E95-E949-954A-805CECBE2685}">
      <dgm:prSet/>
      <dgm:spPr/>
      <dgm:t>
        <a:bodyPr/>
        <a:lstStyle/>
        <a:p>
          <a:endParaRPr lang="en-US"/>
        </a:p>
      </dgm:t>
    </dgm:pt>
    <dgm:pt modelId="{D0EC3321-BEA4-1A4A-B386-ADC3DA785EA8}">
      <dgm:prSet phldrT="[Text]" custT="1"/>
      <dgm:spPr>
        <a:solidFill>
          <a:schemeClr val="accent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F168B05C-ABB5-3441-A9C0-EFD1CFB643F4}" type="sibTrans" cxnId="{1103C1E9-3691-D344-9F1B-EE51301E927C}">
      <dgm:prSet/>
      <dgm:spPr/>
      <dgm:t>
        <a:bodyPr/>
        <a:lstStyle/>
        <a:p>
          <a:endParaRPr lang="en-US"/>
        </a:p>
      </dgm:t>
    </dgm:pt>
    <dgm:pt modelId="{895365E7-82D8-DD43-A233-992D57056AF0}" type="parTrans" cxnId="{1103C1E9-3691-D344-9F1B-EE51301E927C}">
      <dgm:prSet/>
      <dgm:spPr/>
      <dgm:t>
        <a:bodyPr/>
        <a:lstStyle/>
        <a:p>
          <a:endParaRPr lang="en-US"/>
        </a:p>
      </dgm:t>
    </dgm:pt>
    <dgm:pt modelId="{D2CA68C0-A55C-4F71-A347-61EA6D8DF04D}" type="pres">
      <dgm:prSet presAssocID="{4F5BFB65-F5C3-E74D-9E2B-5C6C3CC5BE1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15729C4-D113-4B22-AB86-F69F844E8EF7}" type="pres">
      <dgm:prSet presAssocID="{4F5BFB65-F5C3-E74D-9E2B-5C6C3CC5BE12}" presName="children" presStyleCnt="0"/>
      <dgm:spPr/>
    </dgm:pt>
    <dgm:pt modelId="{575518CA-CD1C-4D64-8801-89E409F83517}" type="pres">
      <dgm:prSet presAssocID="{4F5BFB65-F5C3-E74D-9E2B-5C6C3CC5BE12}" presName="childPlaceholder" presStyleCnt="0"/>
      <dgm:spPr/>
    </dgm:pt>
    <dgm:pt modelId="{43C6BA63-61B8-4033-9237-5BE0D170FC61}" type="pres">
      <dgm:prSet presAssocID="{4F5BFB65-F5C3-E74D-9E2B-5C6C3CC5BE12}" presName="circle" presStyleCnt="0"/>
      <dgm:spPr/>
    </dgm:pt>
    <dgm:pt modelId="{77664276-501A-4B87-BB46-9482626B8F72}" type="pres">
      <dgm:prSet presAssocID="{4F5BFB65-F5C3-E74D-9E2B-5C6C3CC5BE1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ECC7D-AF3C-4344-B025-CD505E15F629}" type="pres">
      <dgm:prSet presAssocID="{4F5BFB65-F5C3-E74D-9E2B-5C6C3CC5BE1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0972F-7918-4D00-BAF0-0CDC2A0C52B7}" type="pres">
      <dgm:prSet presAssocID="{4F5BFB65-F5C3-E74D-9E2B-5C6C3CC5BE1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DB36C-0A6D-4EC5-B7DA-4E22E359D78F}" type="pres">
      <dgm:prSet presAssocID="{4F5BFB65-F5C3-E74D-9E2B-5C6C3CC5BE12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26211-DCBF-4FA6-9FD5-05E1D55A472C}" type="pres">
      <dgm:prSet presAssocID="{4F5BFB65-F5C3-E74D-9E2B-5C6C3CC5BE12}" presName="quadrantPlaceholder" presStyleCnt="0"/>
      <dgm:spPr/>
    </dgm:pt>
    <dgm:pt modelId="{4139C6B8-D841-43E3-AE90-186831A0370F}" type="pres">
      <dgm:prSet presAssocID="{4F5BFB65-F5C3-E74D-9E2B-5C6C3CC5BE12}" presName="center1" presStyleLbl="fgShp" presStyleIdx="0" presStyleCnt="2"/>
      <dgm:spPr/>
    </dgm:pt>
    <dgm:pt modelId="{7CD75A22-E154-4452-963F-37CD58DC4762}" type="pres">
      <dgm:prSet presAssocID="{4F5BFB65-F5C3-E74D-9E2B-5C6C3CC5BE12}" presName="center2" presStyleLbl="fgShp" presStyleIdx="1" presStyleCnt="2"/>
      <dgm:spPr/>
    </dgm:pt>
  </dgm:ptLst>
  <dgm:cxnLst>
    <dgm:cxn modelId="{440A8054-5E95-E949-954A-805CECBE2685}" srcId="{4F5BFB65-F5C3-E74D-9E2B-5C6C3CC5BE12}" destId="{C81ED82B-4AE6-544D-BEE1-F53D04A8CF74}" srcOrd="1" destOrd="0" parTransId="{B9057B6B-51B0-C940-B511-7D654010EA49}" sibTransId="{B059E918-2A09-5042-B28A-99366EDA6928}"/>
    <dgm:cxn modelId="{531257B1-FBFC-4E4F-B196-52B231ADF155}" srcId="{4F5BFB65-F5C3-E74D-9E2B-5C6C3CC5BE12}" destId="{7E64F7FE-2022-0240-9E0E-BD0B604B815B}" srcOrd="2" destOrd="0" parTransId="{2DDE7924-6ED5-A245-80B5-124061CCDD01}" sibTransId="{6013ADEE-1FFF-334C-96E5-53FE2B610347}"/>
    <dgm:cxn modelId="{72962089-F14D-44E3-A8D1-B3C86EAFBA87}" type="presOf" srcId="{4F5BFB65-F5C3-E74D-9E2B-5C6C3CC5BE12}" destId="{D2CA68C0-A55C-4F71-A347-61EA6D8DF04D}" srcOrd="0" destOrd="0" presId="urn:microsoft.com/office/officeart/2005/8/layout/cycle4#1"/>
    <dgm:cxn modelId="{1103C1E9-3691-D344-9F1B-EE51301E927C}" srcId="{4F5BFB65-F5C3-E74D-9E2B-5C6C3CC5BE12}" destId="{D0EC3321-BEA4-1A4A-B386-ADC3DA785EA8}" srcOrd="0" destOrd="0" parTransId="{895365E7-82D8-DD43-A233-992D57056AF0}" sibTransId="{F168B05C-ABB5-3441-A9C0-EFD1CFB643F4}"/>
    <dgm:cxn modelId="{9A6897C6-6BFB-0E49-956C-AAAAF2A271D8}" srcId="{4F5BFB65-F5C3-E74D-9E2B-5C6C3CC5BE12}" destId="{31027F75-069D-E542-814B-B951F5B99161}" srcOrd="3" destOrd="0" parTransId="{7EF00EF5-6D08-CD4E-AE66-24AF009BE9AD}" sibTransId="{41C9D51D-FE4E-024A-B7F0-66F6D6500B19}"/>
    <dgm:cxn modelId="{84E57EFB-A8F7-44A1-A5BF-54F6CC7697EE}" type="presOf" srcId="{C81ED82B-4AE6-544D-BEE1-F53D04A8CF74}" destId="{478ECC7D-AF3C-4344-B025-CD505E15F629}" srcOrd="0" destOrd="0" presId="urn:microsoft.com/office/officeart/2005/8/layout/cycle4#1"/>
    <dgm:cxn modelId="{2056536D-86F2-4DBB-B87F-FABD20191490}" type="presOf" srcId="{31027F75-069D-E542-814B-B951F5B99161}" destId="{ED0DB36C-0A6D-4EC5-B7DA-4E22E359D78F}" srcOrd="0" destOrd="0" presId="urn:microsoft.com/office/officeart/2005/8/layout/cycle4#1"/>
    <dgm:cxn modelId="{086A5C47-8BBF-4E2E-9C9A-1503AF8F9319}" type="presOf" srcId="{7E64F7FE-2022-0240-9E0E-BD0B604B815B}" destId="{3BA0972F-7918-4D00-BAF0-0CDC2A0C52B7}" srcOrd="0" destOrd="0" presId="urn:microsoft.com/office/officeart/2005/8/layout/cycle4#1"/>
    <dgm:cxn modelId="{CD1DEB07-7359-4809-B559-4ACD01E06CD4}" type="presOf" srcId="{D0EC3321-BEA4-1A4A-B386-ADC3DA785EA8}" destId="{77664276-501A-4B87-BB46-9482626B8F72}" srcOrd="0" destOrd="0" presId="urn:microsoft.com/office/officeart/2005/8/layout/cycle4#1"/>
    <dgm:cxn modelId="{42B9D657-4A1C-43BF-89A9-8F40667F0187}" type="presParOf" srcId="{D2CA68C0-A55C-4F71-A347-61EA6D8DF04D}" destId="{815729C4-D113-4B22-AB86-F69F844E8EF7}" srcOrd="0" destOrd="0" presId="urn:microsoft.com/office/officeart/2005/8/layout/cycle4#1"/>
    <dgm:cxn modelId="{E673905F-0DCB-48AD-9C01-4F1881A34DFD}" type="presParOf" srcId="{815729C4-D113-4B22-AB86-F69F844E8EF7}" destId="{575518CA-CD1C-4D64-8801-89E409F83517}" srcOrd="0" destOrd="0" presId="urn:microsoft.com/office/officeart/2005/8/layout/cycle4#1"/>
    <dgm:cxn modelId="{1222243B-C2F4-4D8D-8CEC-86650C0D6F22}" type="presParOf" srcId="{D2CA68C0-A55C-4F71-A347-61EA6D8DF04D}" destId="{43C6BA63-61B8-4033-9237-5BE0D170FC61}" srcOrd="1" destOrd="0" presId="urn:microsoft.com/office/officeart/2005/8/layout/cycle4#1"/>
    <dgm:cxn modelId="{469B0640-E55E-4463-81CD-572154467125}" type="presParOf" srcId="{43C6BA63-61B8-4033-9237-5BE0D170FC61}" destId="{77664276-501A-4B87-BB46-9482626B8F72}" srcOrd="0" destOrd="0" presId="urn:microsoft.com/office/officeart/2005/8/layout/cycle4#1"/>
    <dgm:cxn modelId="{E353D844-B7BB-4E0F-8785-849549F8BC0D}" type="presParOf" srcId="{43C6BA63-61B8-4033-9237-5BE0D170FC61}" destId="{478ECC7D-AF3C-4344-B025-CD505E15F629}" srcOrd="1" destOrd="0" presId="urn:microsoft.com/office/officeart/2005/8/layout/cycle4#1"/>
    <dgm:cxn modelId="{17911C48-BFD3-47B8-BEAF-70CE198D5174}" type="presParOf" srcId="{43C6BA63-61B8-4033-9237-5BE0D170FC61}" destId="{3BA0972F-7918-4D00-BAF0-0CDC2A0C52B7}" srcOrd="2" destOrd="0" presId="urn:microsoft.com/office/officeart/2005/8/layout/cycle4#1"/>
    <dgm:cxn modelId="{B8D00907-2EFF-46AB-8B2A-E4B3C3EC5621}" type="presParOf" srcId="{43C6BA63-61B8-4033-9237-5BE0D170FC61}" destId="{ED0DB36C-0A6D-4EC5-B7DA-4E22E359D78F}" srcOrd="3" destOrd="0" presId="urn:microsoft.com/office/officeart/2005/8/layout/cycle4#1"/>
    <dgm:cxn modelId="{4A124184-66E6-432F-93A8-91F9AAECDCDC}" type="presParOf" srcId="{43C6BA63-61B8-4033-9237-5BE0D170FC61}" destId="{6DF26211-DCBF-4FA6-9FD5-05E1D55A472C}" srcOrd="4" destOrd="0" presId="urn:microsoft.com/office/officeart/2005/8/layout/cycle4#1"/>
    <dgm:cxn modelId="{810445C6-D399-434D-9683-DC8FC67AD0AB}" type="presParOf" srcId="{D2CA68C0-A55C-4F71-A347-61EA6D8DF04D}" destId="{4139C6B8-D841-43E3-AE90-186831A0370F}" srcOrd="2" destOrd="0" presId="urn:microsoft.com/office/officeart/2005/8/layout/cycle4#1"/>
    <dgm:cxn modelId="{AA3A72F4-6D2D-43B4-A537-0B5636FB40A6}" type="presParOf" srcId="{D2CA68C0-A55C-4F71-A347-61EA6D8DF04D}" destId="{7CD75A22-E154-4452-963F-37CD58DC4762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BFB65-F5C3-E74D-9E2B-5C6C3CC5BE12}" type="doc">
      <dgm:prSet loTypeId="urn:microsoft.com/office/officeart/2005/8/layout/cycle8" loCatId="cycle" qsTypeId="urn:microsoft.com/office/officeart/2005/8/quickstyle/simple4" qsCatId="simple" csTypeId="urn:microsoft.com/office/officeart/2005/8/colors/accent1_2#2" csCatId="accent1" phldr="1"/>
      <dgm:spPr/>
    </dgm:pt>
    <dgm:pt modelId="{31027F75-069D-E542-814B-B951F5B99161}">
      <dgm:prSet phldrT="[Text]" custT="1"/>
      <dgm:spPr>
        <a:solidFill>
          <a:srgbClr val="1C376A"/>
        </a:solidFill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41C9D51D-FE4E-024A-B7F0-66F6D6500B19}" type="sibTrans" cxnId="{9A6897C6-6BFB-0E49-956C-AAAAF2A271D8}">
      <dgm:prSet/>
      <dgm:spPr/>
      <dgm:t>
        <a:bodyPr/>
        <a:lstStyle/>
        <a:p>
          <a:endParaRPr lang="en-US"/>
        </a:p>
      </dgm:t>
    </dgm:pt>
    <dgm:pt modelId="{7EF00EF5-6D08-CD4E-AE66-24AF009BE9AD}" type="parTrans" cxnId="{9A6897C6-6BFB-0E49-956C-AAAAF2A271D8}">
      <dgm:prSet/>
      <dgm:spPr/>
      <dgm:t>
        <a:bodyPr/>
        <a:lstStyle/>
        <a:p>
          <a:endParaRPr lang="en-US"/>
        </a:p>
      </dgm:t>
    </dgm:pt>
    <dgm:pt modelId="{7E64F7FE-2022-0240-9E0E-BD0B604B815B}">
      <dgm:prSet phldrT="[Text]" custT="1"/>
      <dgm:spPr>
        <a:solidFill>
          <a:srgbClr val="1C376A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6013ADEE-1FFF-334C-96E5-53FE2B610347}" type="sibTrans" cxnId="{531257B1-FBFC-4E4F-B196-52B231ADF155}">
      <dgm:prSet/>
      <dgm:spPr/>
      <dgm:t>
        <a:bodyPr/>
        <a:lstStyle/>
        <a:p>
          <a:endParaRPr lang="en-US"/>
        </a:p>
      </dgm:t>
    </dgm:pt>
    <dgm:pt modelId="{2DDE7924-6ED5-A245-80B5-124061CCDD01}" type="parTrans" cxnId="{531257B1-FBFC-4E4F-B196-52B231ADF155}">
      <dgm:prSet/>
      <dgm:spPr/>
      <dgm:t>
        <a:bodyPr/>
        <a:lstStyle/>
        <a:p>
          <a:endParaRPr lang="en-US"/>
        </a:p>
      </dgm:t>
    </dgm:pt>
    <dgm:pt modelId="{C81ED82B-4AE6-544D-BEE1-F53D04A8CF74}">
      <dgm:prSet phldrT="[Text]" custT="1"/>
      <dgm:spPr>
        <a:solidFill>
          <a:srgbClr val="1C376A"/>
        </a:solidFill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B059E918-2A09-5042-B28A-99366EDA6928}" type="sibTrans" cxnId="{440A8054-5E95-E949-954A-805CECBE2685}">
      <dgm:prSet/>
      <dgm:spPr/>
      <dgm:t>
        <a:bodyPr/>
        <a:lstStyle/>
        <a:p>
          <a:endParaRPr lang="en-US"/>
        </a:p>
      </dgm:t>
    </dgm:pt>
    <dgm:pt modelId="{B9057B6B-51B0-C940-B511-7D654010EA49}" type="parTrans" cxnId="{440A8054-5E95-E949-954A-805CECBE2685}">
      <dgm:prSet/>
      <dgm:spPr/>
      <dgm:t>
        <a:bodyPr/>
        <a:lstStyle/>
        <a:p>
          <a:endParaRPr lang="en-US"/>
        </a:p>
      </dgm:t>
    </dgm:pt>
    <dgm:pt modelId="{D0EC3321-BEA4-1A4A-B386-ADC3DA785EA8}">
      <dgm:prSet phldrT="[Text]" custT="1"/>
      <dgm:spPr>
        <a:solidFill>
          <a:srgbClr val="1C376A"/>
        </a:solidFill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F168B05C-ABB5-3441-A9C0-EFD1CFB643F4}" type="sibTrans" cxnId="{1103C1E9-3691-D344-9F1B-EE51301E927C}">
      <dgm:prSet/>
      <dgm:spPr/>
      <dgm:t>
        <a:bodyPr/>
        <a:lstStyle/>
        <a:p>
          <a:endParaRPr lang="en-US"/>
        </a:p>
      </dgm:t>
    </dgm:pt>
    <dgm:pt modelId="{895365E7-82D8-DD43-A233-992D57056AF0}" type="parTrans" cxnId="{1103C1E9-3691-D344-9F1B-EE51301E927C}">
      <dgm:prSet/>
      <dgm:spPr/>
      <dgm:t>
        <a:bodyPr/>
        <a:lstStyle/>
        <a:p>
          <a:endParaRPr lang="en-US"/>
        </a:p>
      </dgm:t>
    </dgm:pt>
    <dgm:pt modelId="{822B84CD-92C2-435F-95CB-204732419057}" type="pres">
      <dgm:prSet presAssocID="{4F5BFB65-F5C3-E74D-9E2B-5C6C3CC5BE12}" presName="compositeShape" presStyleCnt="0">
        <dgm:presLayoutVars>
          <dgm:chMax val="7"/>
          <dgm:dir/>
          <dgm:resizeHandles val="exact"/>
        </dgm:presLayoutVars>
      </dgm:prSet>
      <dgm:spPr/>
    </dgm:pt>
    <dgm:pt modelId="{D670765D-983D-4640-84C2-F70D5E7DAD7B}" type="pres">
      <dgm:prSet presAssocID="{4F5BFB65-F5C3-E74D-9E2B-5C6C3CC5BE12}" presName="wedge1" presStyleLbl="node1" presStyleIdx="0" presStyleCnt="4"/>
      <dgm:spPr/>
      <dgm:t>
        <a:bodyPr/>
        <a:lstStyle/>
        <a:p>
          <a:endParaRPr lang="en-US"/>
        </a:p>
      </dgm:t>
    </dgm:pt>
    <dgm:pt modelId="{F3706710-B898-4AF6-9B70-456CECB55D3D}" type="pres">
      <dgm:prSet presAssocID="{4F5BFB65-F5C3-E74D-9E2B-5C6C3CC5BE12}" presName="dummy1a" presStyleCnt="0"/>
      <dgm:spPr/>
    </dgm:pt>
    <dgm:pt modelId="{19BBEC6F-CFD1-4846-B350-52A03DAA9CBF}" type="pres">
      <dgm:prSet presAssocID="{4F5BFB65-F5C3-E74D-9E2B-5C6C3CC5BE12}" presName="dummy1b" presStyleCnt="0"/>
      <dgm:spPr/>
    </dgm:pt>
    <dgm:pt modelId="{805CF4E9-6432-481B-8E8C-D4D85D5C2F11}" type="pres">
      <dgm:prSet presAssocID="{4F5BFB65-F5C3-E74D-9E2B-5C6C3CC5BE1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05399-96BF-4738-B7FE-37650E068DB9}" type="pres">
      <dgm:prSet presAssocID="{4F5BFB65-F5C3-E74D-9E2B-5C6C3CC5BE12}" presName="wedge2" presStyleLbl="node1" presStyleIdx="1" presStyleCnt="4"/>
      <dgm:spPr/>
      <dgm:t>
        <a:bodyPr/>
        <a:lstStyle/>
        <a:p>
          <a:endParaRPr lang="en-US"/>
        </a:p>
      </dgm:t>
    </dgm:pt>
    <dgm:pt modelId="{54D4D64B-F5E7-4BCB-BD6A-FDC93631D9EB}" type="pres">
      <dgm:prSet presAssocID="{4F5BFB65-F5C3-E74D-9E2B-5C6C3CC5BE12}" presName="dummy2a" presStyleCnt="0"/>
      <dgm:spPr/>
    </dgm:pt>
    <dgm:pt modelId="{56305288-049C-4092-9176-8BD44DF62E5C}" type="pres">
      <dgm:prSet presAssocID="{4F5BFB65-F5C3-E74D-9E2B-5C6C3CC5BE12}" presName="dummy2b" presStyleCnt="0"/>
      <dgm:spPr/>
    </dgm:pt>
    <dgm:pt modelId="{36DFD9CE-49F8-46E4-9470-65B9353328E2}" type="pres">
      <dgm:prSet presAssocID="{4F5BFB65-F5C3-E74D-9E2B-5C6C3CC5BE1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CF9DA-7C1A-48E4-B8D0-775A93C76FCA}" type="pres">
      <dgm:prSet presAssocID="{4F5BFB65-F5C3-E74D-9E2B-5C6C3CC5BE12}" presName="wedge3" presStyleLbl="node1" presStyleIdx="2" presStyleCnt="4"/>
      <dgm:spPr/>
      <dgm:t>
        <a:bodyPr/>
        <a:lstStyle/>
        <a:p>
          <a:endParaRPr lang="en-US"/>
        </a:p>
      </dgm:t>
    </dgm:pt>
    <dgm:pt modelId="{AAE7EFCB-5D38-46CC-95E5-AAFE7B797884}" type="pres">
      <dgm:prSet presAssocID="{4F5BFB65-F5C3-E74D-9E2B-5C6C3CC5BE12}" presName="dummy3a" presStyleCnt="0"/>
      <dgm:spPr/>
    </dgm:pt>
    <dgm:pt modelId="{0A716D27-DD0A-4655-BEAD-ECFD870FE1DB}" type="pres">
      <dgm:prSet presAssocID="{4F5BFB65-F5C3-E74D-9E2B-5C6C3CC5BE12}" presName="dummy3b" presStyleCnt="0"/>
      <dgm:spPr/>
    </dgm:pt>
    <dgm:pt modelId="{EE628416-0AEE-4F4D-9391-A43B461C1532}" type="pres">
      <dgm:prSet presAssocID="{4F5BFB65-F5C3-E74D-9E2B-5C6C3CC5BE1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6B5DA-67CD-4899-9A7E-2477B9231024}" type="pres">
      <dgm:prSet presAssocID="{4F5BFB65-F5C3-E74D-9E2B-5C6C3CC5BE12}" presName="wedge4" presStyleLbl="node1" presStyleIdx="3" presStyleCnt="4"/>
      <dgm:spPr/>
      <dgm:t>
        <a:bodyPr/>
        <a:lstStyle/>
        <a:p>
          <a:endParaRPr lang="en-US"/>
        </a:p>
      </dgm:t>
    </dgm:pt>
    <dgm:pt modelId="{3E03A466-FF63-41B3-80C2-84E0C2550103}" type="pres">
      <dgm:prSet presAssocID="{4F5BFB65-F5C3-E74D-9E2B-5C6C3CC5BE12}" presName="dummy4a" presStyleCnt="0"/>
      <dgm:spPr/>
    </dgm:pt>
    <dgm:pt modelId="{C4E22D59-8642-4522-A762-FAACCCC5B9B0}" type="pres">
      <dgm:prSet presAssocID="{4F5BFB65-F5C3-E74D-9E2B-5C6C3CC5BE12}" presName="dummy4b" presStyleCnt="0"/>
      <dgm:spPr/>
    </dgm:pt>
    <dgm:pt modelId="{98820E3E-6F52-4A64-9207-0154412FE03F}" type="pres">
      <dgm:prSet presAssocID="{4F5BFB65-F5C3-E74D-9E2B-5C6C3CC5BE1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486D-5BE1-4445-8C82-6EDD82F71633}" type="pres">
      <dgm:prSet presAssocID="{F168B05C-ABB5-3441-A9C0-EFD1CFB643F4}" presName="arrowWedge1" presStyleLbl="fgSibTrans2D1" presStyleIdx="0" presStyleCnt="4"/>
      <dgm:spPr>
        <a:solidFill>
          <a:schemeClr val="accent3"/>
        </a:solidFill>
      </dgm:spPr>
    </dgm:pt>
    <dgm:pt modelId="{DA683BF9-2F07-4915-B8FE-08A3D3A194A7}" type="pres">
      <dgm:prSet presAssocID="{B059E918-2A09-5042-B28A-99366EDA6928}" presName="arrowWedge2" presStyleLbl="fgSibTrans2D1" presStyleIdx="1" presStyleCnt="4"/>
      <dgm:spPr>
        <a:solidFill>
          <a:schemeClr val="accent3"/>
        </a:solidFill>
      </dgm:spPr>
    </dgm:pt>
    <dgm:pt modelId="{1B043671-11C9-4BEA-BFF5-81BCEFFEBAFF}" type="pres">
      <dgm:prSet presAssocID="{6013ADEE-1FFF-334C-96E5-53FE2B610347}" presName="arrowWedge3" presStyleLbl="fgSibTrans2D1" presStyleIdx="2" presStyleCnt="4"/>
      <dgm:spPr>
        <a:solidFill>
          <a:schemeClr val="accent3"/>
        </a:solidFill>
      </dgm:spPr>
    </dgm:pt>
    <dgm:pt modelId="{170E4CFC-4D1D-4282-9934-4A181AE0E4DC}" type="pres">
      <dgm:prSet presAssocID="{41C9D51D-FE4E-024A-B7F0-66F6D6500B19}" presName="arrowWedge4" presStyleLbl="fgSibTrans2D1" presStyleIdx="3" presStyleCnt="4"/>
      <dgm:spPr>
        <a:solidFill>
          <a:schemeClr val="accent3"/>
        </a:solidFill>
      </dgm:spPr>
    </dgm:pt>
  </dgm:ptLst>
  <dgm:cxnLst>
    <dgm:cxn modelId="{5DA36658-7550-488C-B976-9036F7AB3727}" type="presOf" srcId="{C81ED82B-4AE6-544D-BEE1-F53D04A8CF74}" destId="{03905399-96BF-4738-B7FE-37650E068DB9}" srcOrd="0" destOrd="0" presId="urn:microsoft.com/office/officeart/2005/8/layout/cycle8"/>
    <dgm:cxn modelId="{1BE4718E-BF80-4D71-87F3-64BFBED234BF}" type="presOf" srcId="{4F5BFB65-F5C3-E74D-9E2B-5C6C3CC5BE12}" destId="{822B84CD-92C2-435F-95CB-204732419057}" srcOrd="0" destOrd="0" presId="urn:microsoft.com/office/officeart/2005/8/layout/cycle8"/>
    <dgm:cxn modelId="{26F2E89B-282D-450F-BAA9-30FC5B623D27}" type="presOf" srcId="{7E64F7FE-2022-0240-9E0E-BD0B604B815B}" destId="{EE628416-0AEE-4F4D-9391-A43B461C1532}" srcOrd="1" destOrd="0" presId="urn:microsoft.com/office/officeart/2005/8/layout/cycle8"/>
    <dgm:cxn modelId="{440A8054-5E95-E949-954A-805CECBE2685}" srcId="{4F5BFB65-F5C3-E74D-9E2B-5C6C3CC5BE12}" destId="{C81ED82B-4AE6-544D-BEE1-F53D04A8CF74}" srcOrd="1" destOrd="0" parTransId="{B9057B6B-51B0-C940-B511-7D654010EA49}" sibTransId="{B059E918-2A09-5042-B28A-99366EDA6928}"/>
    <dgm:cxn modelId="{531257B1-FBFC-4E4F-B196-52B231ADF155}" srcId="{4F5BFB65-F5C3-E74D-9E2B-5C6C3CC5BE12}" destId="{7E64F7FE-2022-0240-9E0E-BD0B604B815B}" srcOrd="2" destOrd="0" parTransId="{2DDE7924-6ED5-A245-80B5-124061CCDD01}" sibTransId="{6013ADEE-1FFF-334C-96E5-53FE2B610347}"/>
    <dgm:cxn modelId="{5DE6B74C-4A0A-4ACE-B1F9-B3528D7C0384}" type="presOf" srcId="{D0EC3321-BEA4-1A4A-B386-ADC3DA785EA8}" destId="{805CF4E9-6432-481B-8E8C-D4D85D5C2F11}" srcOrd="1" destOrd="0" presId="urn:microsoft.com/office/officeart/2005/8/layout/cycle8"/>
    <dgm:cxn modelId="{1F059069-E4BC-4A79-9FEB-4B951576BCB9}" type="presOf" srcId="{31027F75-069D-E542-814B-B951F5B99161}" destId="{98820E3E-6F52-4A64-9207-0154412FE03F}" srcOrd="1" destOrd="0" presId="urn:microsoft.com/office/officeart/2005/8/layout/cycle8"/>
    <dgm:cxn modelId="{1103C1E9-3691-D344-9F1B-EE51301E927C}" srcId="{4F5BFB65-F5C3-E74D-9E2B-5C6C3CC5BE12}" destId="{D0EC3321-BEA4-1A4A-B386-ADC3DA785EA8}" srcOrd="0" destOrd="0" parTransId="{895365E7-82D8-DD43-A233-992D57056AF0}" sibTransId="{F168B05C-ABB5-3441-A9C0-EFD1CFB643F4}"/>
    <dgm:cxn modelId="{9A6897C6-6BFB-0E49-956C-AAAAF2A271D8}" srcId="{4F5BFB65-F5C3-E74D-9E2B-5C6C3CC5BE12}" destId="{31027F75-069D-E542-814B-B951F5B99161}" srcOrd="3" destOrd="0" parTransId="{7EF00EF5-6D08-CD4E-AE66-24AF009BE9AD}" sibTransId="{41C9D51D-FE4E-024A-B7F0-66F6D6500B19}"/>
    <dgm:cxn modelId="{0FAF644E-4943-45B2-863E-BF48BD4B0A50}" type="presOf" srcId="{C81ED82B-4AE6-544D-BEE1-F53D04A8CF74}" destId="{36DFD9CE-49F8-46E4-9470-65B9353328E2}" srcOrd="1" destOrd="0" presId="urn:microsoft.com/office/officeart/2005/8/layout/cycle8"/>
    <dgm:cxn modelId="{BD621D58-953C-4957-9CF9-C7A9199AE458}" type="presOf" srcId="{31027F75-069D-E542-814B-B951F5B99161}" destId="{55A6B5DA-67CD-4899-9A7E-2477B9231024}" srcOrd="0" destOrd="0" presId="urn:microsoft.com/office/officeart/2005/8/layout/cycle8"/>
    <dgm:cxn modelId="{24C530C0-3DA0-4910-978A-EFDC2A22C8F1}" type="presOf" srcId="{D0EC3321-BEA4-1A4A-B386-ADC3DA785EA8}" destId="{D670765D-983D-4640-84C2-F70D5E7DAD7B}" srcOrd="0" destOrd="0" presId="urn:microsoft.com/office/officeart/2005/8/layout/cycle8"/>
    <dgm:cxn modelId="{815A48D2-F9F5-4853-A927-CFBE99BEAC61}" type="presOf" srcId="{7E64F7FE-2022-0240-9E0E-BD0B604B815B}" destId="{4A3CF9DA-7C1A-48E4-B8D0-775A93C76FCA}" srcOrd="0" destOrd="0" presId="urn:microsoft.com/office/officeart/2005/8/layout/cycle8"/>
    <dgm:cxn modelId="{938846BC-90BD-466F-9706-8FE7FF078A92}" type="presParOf" srcId="{822B84CD-92C2-435F-95CB-204732419057}" destId="{D670765D-983D-4640-84C2-F70D5E7DAD7B}" srcOrd="0" destOrd="0" presId="urn:microsoft.com/office/officeart/2005/8/layout/cycle8"/>
    <dgm:cxn modelId="{2D2F6A41-6EC8-4CC4-818F-18BE79F85DCF}" type="presParOf" srcId="{822B84CD-92C2-435F-95CB-204732419057}" destId="{F3706710-B898-4AF6-9B70-456CECB55D3D}" srcOrd="1" destOrd="0" presId="urn:microsoft.com/office/officeart/2005/8/layout/cycle8"/>
    <dgm:cxn modelId="{316EA33F-000E-4A7C-B928-10890B283062}" type="presParOf" srcId="{822B84CD-92C2-435F-95CB-204732419057}" destId="{19BBEC6F-CFD1-4846-B350-52A03DAA9CBF}" srcOrd="2" destOrd="0" presId="urn:microsoft.com/office/officeart/2005/8/layout/cycle8"/>
    <dgm:cxn modelId="{EE2C17D6-DE70-4C49-A7FA-195D4BE0FB94}" type="presParOf" srcId="{822B84CD-92C2-435F-95CB-204732419057}" destId="{805CF4E9-6432-481B-8E8C-D4D85D5C2F11}" srcOrd="3" destOrd="0" presId="urn:microsoft.com/office/officeart/2005/8/layout/cycle8"/>
    <dgm:cxn modelId="{0FA8AF5B-BF24-4B1A-91EB-E6C3BACCAC58}" type="presParOf" srcId="{822B84CD-92C2-435F-95CB-204732419057}" destId="{03905399-96BF-4738-B7FE-37650E068DB9}" srcOrd="4" destOrd="0" presId="urn:microsoft.com/office/officeart/2005/8/layout/cycle8"/>
    <dgm:cxn modelId="{AF7AA890-C3CA-4C8E-9E51-DC5EC5619230}" type="presParOf" srcId="{822B84CD-92C2-435F-95CB-204732419057}" destId="{54D4D64B-F5E7-4BCB-BD6A-FDC93631D9EB}" srcOrd="5" destOrd="0" presId="urn:microsoft.com/office/officeart/2005/8/layout/cycle8"/>
    <dgm:cxn modelId="{B2076F4F-D7A7-421E-8FC9-EA95225C393B}" type="presParOf" srcId="{822B84CD-92C2-435F-95CB-204732419057}" destId="{56305288-049C-4092-9176-8BD44DF62E5C}" srcOrd="6" destOrd="0" presId="urn:microsoft.com/office/officeart/2005/8/layout/cycle8"/>
    <dgm:cxn modelId="{59035738-CF3E-4CFB-BFFA-4AC5F51F4235}" type="presParOf" srcId="{822B84CD-92C2-435F-95CB-204732419057}" destId="{36DFD9CE-49F8-46E4-9470-65B9353328E2}" srcOrd="7" destOrd="0" presId="urn:microsoft.com/office/officeart/2005/8/layout/cycle8"/>
    <dgm:cxn modelId="{9884CB4B-01DF-4E1B-A01C-927B1CA3DF3A}" type="presParOf" srcId="{822B84CD-92C2-435F-95CB-204732419057}" destId="{4A3CF9DA-7C1A-48E4-B8D0-775A93C76FCA}" srcOrd="8" destOrd="0" presId="urn:microsoft.com/office/officeart/2005/8/layout/cycle8"/>
    <dgm:cxn modelId="{1D9B30FF-0522-4098-A2B1-4898759A806F}" type="presParOf" srcId="{822B84CD-92C2-435F-95CB-204732419057}" destId="{AAE7EFCB-5D38-46CC-95E5-AAFE7B797884}" srcOrd="9" destOrd="0" presId="urn:microsoft.com/office/officeart/2005/8/layout/cycle8"/>
    <dgm:cxn modelId="{C66DFF73-2A5E-43BD-B861-3C564CEDFB53}" type="presParOf" srcId="{822B84CD-92C2-435F-95CB-204732419057}" destId="{0A716D27-DD0A-4655-BEAD-ECFD870FE1DB}" srcOrd="10" destOrd="0" presId="urn:microsoft.com/office/officeart/2005/8/layout/cycle8"/>
    <dgm:cxn modelId="{4E39ACAB-CA52-4CB7-B75E-2B96026AED8C}" type="presParOf" srcId="{822B84CD-92C2-435F-95CB-204732419057}" destId="{EE628416-0AEE-4F4D-9391-A43B461C1532}" srcOrd="11" destOrd="0" presId="urn:microsoft.com/office/officeart/2005/8/layout/cycle8"/>
    <dgm:cxn modelId="{609F417D-6504-4CAC-9E5E-B65F315DCA26}" type="presParOf" srcId="{822B84CD-92C2-435F-95CB-204732419057}" destId="{55A6B5DA-67CD-4899-9A7E-2477B9231024}" srcOrd="12" destOrd="0" presId="urn:microsoft.com/office/officeart/2005/8/layout/cycle8"/>
    <dgm:cxn modelId="{1FA7C7F4-3CCE-4E07-82E4-995FF84E8A72}" type="presParOf" srcId="{822B84CD-92C2-435F-95CB-204732419057}" destId="{3E03A466-FF63-41B3-80C2-84E0C2550103}" srcOrd="13" destOrd="0" presId="urn:microsoft.com/office/officeart/2005/8/layout/cycle8"/>
    <dgm:cxn modelId="{80577FC8-9561-4EC2-B425-8191A49F2FB8}" type="presParOf" srcId="{822B84CD-92C2-435F-95CB-204732419057}" destId="{C4E22D59-8642-4522-A762-FAACCCC5B9B0}" srcOrd="14" destOrd="0" presId="urn:microsoft.com/office/officeart/2005/8/layout/cycle8"/>
    <dgm:cxn modelId="{DCE4F937-5805-4E7C-B3D9-6E951BE7898B}" type="presParOf" srcId="{822B84CD-92C2-435F-95CB-204732419057}" destId="{98820E3E-6F52-4A64-9207-0154412FE03F}" srcOrd="15" destOrd="0" presId="urn:microsoft.com/office/officeart/2005/8/layout/cycle8"/>
    <dgm:cxn modelId="{FB9E1494-62AA-4421-853B-873B26D28D8C}" type="presParOf" srcId="{822B84CD-92C2-435F-95CB-204732419057}" destId="{7E4B486D-5BE1-4445-8C82-6EDD82F71633}" srcOrd="16" destOrd="0" presId="urn:microsoft.com/office/officeart/2005/8/layout/cycle8"/>
    <dgm:cxn modelId="{E45FD667-3E2E-43B2-BE27-917231D6A7FA}" type="presParOf" srcId="{822B84CD-92C2-435F-95CB-204732419057}" destId="{DA683BF9-2F07-4915-B8FE-08A3D3A194A7}" srcOrd="17" destOrd="0" presId="urn:microsoft.com/office/officeart/2005/8/layout/cycle8"/>
    <dgm:cxn modelId="{3CF34CBF-3DC8-4E99-8098-7C410F30F8F1}" type="presParOf" srcId="{822B84CD-92C2-435F-95CB-204732419057}" destId="{1B043671-11C9-4BEA-BFF5-81BCEFFEBAFF}" srcOrd="18" destOrd="0" presId="urn:microsoft.com/office/officeart/2005/8/layout/cycle8"/>
    <dgm:cxn modelId="{6245023F-EA36-4AE9-9D52-24B919FA1E92}" type="presParOf" srcId="{822B84CD-92C2-435F-95CB-204732419057}" destId="{170E4CFC-4D1D-4282-9934-4A181AE0E4D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E20E91E2-39B4-46BA-8A2D-E9E1735EB3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6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771"/>
            <a:ext cx="5140960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960"/>
            <a:ext cx="3037840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3960"/>
            <a:ext cx="3037840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F0B72CF8-3414-4862-85B8-A882FE220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74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660400" y="5165725"/>
            <a:ext cx="6172200" cy="0"/>
          </a:xfrm>
          <a:prstGeom prst="line">
            <a:avLst/>
          </a:prstGeom>
          <a:noFill/>
          <a:ln w="15875" cap="rnd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grpSp>
        <p:nvGrpSpPr>
          <p:cNvPr id="5" name="Group 43"/>
          <p:cNvGrpSpPr>
            <a:grpSpLocks/>
          </p:cNvGrpSpPr>
          <p:nvPr userDrawn="1"/>
        </p:nvGrpSpPr>
        <p:grpSpPr bwMode="auto">
          <a:xfrm>
            <a:off x="3568700" y="685800"/>
            <a:ext cx="5091113" cy="320675"/>
            <a:chOff x="3568700" y="793751"/>
            <a:chExt cx="5091113" cy="320675"/>
          </a:xfrm>
        </p:grpSpPr>
        <p:sp>
          <p:nvSpPr>
            <p:cNvPr id="6" name="Text Box 8"/>
            <p:cNvSpPr txBox="1">
              <a:spLocks noChangeArrowheads="1"/>
            </p:cNvSpPr>
            <p:nvPr userDrawn="1"/>
          </p:nvSpPr>
          <p:spPr bwMode="auto">
            <a:xfrm>
              <a:off x="3568700" y="823914"/>
              <a:ext cx="1135063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latin typeface="Arial"/>
                  <a:ea typeface="ＭＳ Ｐゴシック" pitchFamily="-109" charset="-128"/>
                  <a:cs typeface="Arial"/>
                </a:rPr>
                <a:t>Enterprise Improvement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 userDrawn="1"/>
          </p:nvSpPr>
          <p:spPr bwMode="auto">
            <a:xfrm>
              <a:off x="5057775" y="862014"/>
              <a:ext cx="981075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cs typeface="Arial" charset="0"/>
                </a:rPr>
                <a:t>Business Valuations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auto">
            <a:xfrm>
              <a:off x="6481763" y="809626"/>
              <a:ext cx="901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cs typeface="Arial" charset="0"/>
                </a:rPr>
                <a:t>Financial Advisory</a:t>
              </a:r>
            </a:p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cs typeface="Arial" charset="0"/>
                </a:rPr>
                <a:t>&amp; Tax Services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 userDrawn="1"/>
          </p:nvSpPr>
          <p:spPr bwMode="auto">
            <a:xfrm>
              <a:off x="7927975" y="862014"/>
              <a:ext cx="731838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latin typeface="Arial "/>
                  <a:ea typeface="Arial "/>
                  <a:cs typeface="Arial "/>
                </a:rPr>
                <a:t>I/T Consulting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 userDrawn="1"/>
          </p:nvSpPr>
          <p:spPr bwMode="auto">
            <a:xfrm>
              <a:off x="4881563" y="793751"/>
              <a:ext cx="0" cy="290513"/>
            </a:xfrm>
            <a:prstGeom prst="line">
              <a:avLst/>
            </a:prstGeom>
            <a:noFill/>
            <a:ln w="12700">
              <a:solidFill>
                <a:srgbClr val="B68E34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 userDrawn="1"/>
          </p:nvSpPr>
          <p:spPr bwMode="auto">
            <a:xfrm>
              <a:off x="6275388" y="793751"/>
              <a:ext cx="0" cy="290513"/>
            </a:xfrm>
            <a:prstGeom prst="line">
              <a:avLst/>
            </a:prstGeom>
            <a:noFill/>
            <a:ln w="12700">
              <a:solidFill>
                <a:srgbClr val="B68E34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 userDrawn="1"/>
          </p:nvSpPr>
          <p:spPr bwMode="auto">
            <a:xfrm>
              <a:off x="7551738" y="793751"/>
              <a:ext cx="0" cy="290513"/>
            </a:xfrm>
            <a:prstGeom prst="line">
              <a:avLst/>
            </a:prstGeom>
            <a:noFill/>
            <a:ln w="12700">
              <a:solidFill>
                <a:srgbClr val="B68E34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1" charset="-128"/>
                <a:cs typeface="+mn-cs"/>
              </a:endParaRPr>
            </a:p>
          </p:txBody>
        </p:sp>
      </p:grpSp>
      <p:pic>
        <p:nvPicPr>
          <p:cNvPr id="13" name="Picture 14" descr="mainIconsAndDrawnElements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16363" y="254000"/>
            <a:ext cx="5032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5" descr="mainIconsAndDrawnElements2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41300"/>
            <a:ext cx="609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6" descr="mainIconsAndDrawnElements3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241300"/>
            <a:ext cx="5937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 descr="mainIconsAndDrawnElements4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17500"/>
            <a:ext cx="5492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9" descr="ap_title_150.jp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057400"/>
            <a:ext cx="91440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12"/>
          <p:cNvSpPr>
            <a:spLocks noChangeShapeType="1"/>
          </p:cNvSpPr>
          <p:nvPr userDrawn="1"/>
        </p:nvSpPr>
        <p:spPr bwMode="auto">
          <a:xfrm>
            <a:off x="3175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19" name="Line 13"/>
          <p:cNvSpPr>
            <a:spLocks noChangeShapeType="1"/>
          </p:cNvSpPr>
          <p:nvPr userDrawn="1"/>
        </p:nvSpPr>
        <p:spPr bwMode="auto">
          <a:xfrm>
            <a:off x="3175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0" name="Line 14"/>
          <p:cNvSpPr>
            <a:spLocks noChangeShapeType="1"/>
          </p:cNvSpPr>
          <p:nvPr userDrawn="1"/>
        </p:nvSpPr>
        <p:spPr bwMode="auto">
          <a:xfrm>
            <a:off x="4763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3175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2" name="Line 13"/>
          <p:cNvSpPr>
            <a:spLocks noChangeShapeType="1"/>
          </p:cNvSpPr>
          <p:nvPr userDrawn="1"/>
        </p:nvSpPr>
        <p:spPr bwMode="auto">
          <a:xfrm>
            <a:off x="3175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3" name="Line 14"/>
          <p:cNvSpPr>
            <a:spLocks noChangeShapeType="1"/>
          </p:cNvSpPr>
          <p:nvPr userDrawn="1"/>
        </p:nvSpPr>
        <p:spPr bwMode="auto">
          <a:xfrm>
            <a:off x="4763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660400" y="6332538"/>
            <a:ext cx="1209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1" dirty="0">
                <a:solidFill>
                  <a:schemeClr val="accent1"/>
                </a:solidFill>
              </a:rPr>
              <a:t>M. J. Gavin CPA/ABV</a:t>
            </a:r>
          </a:p>
          <a:p>
            <a:pPr>
              <a:defRPr/>
            </a:pP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113" y="4343400"/>
            <a:ext cx="7772400" cy="838200"/>
          </a:xfrm>
        </p:spPr>
        <p:txBody>
          <a:bodyPr/>
          <a:lstStyle>
            <a:lvl1pPr>
              <a:defRPr sz="2200">
                <a:solidFill>
                  <a:srgbClr val="1C37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161" y="5181600"/>
            <a:ext cx="7772400" cy="609600"/>
          </a:xfrm>
          <a:prstGeom prst="rect">
            <a:avLst/>
          </a:prstGeom>
        </p:spPr>
        <p:txBody>
          <a:bodyPr/>
          <a:lstStyle>
            <a:lvl1pPr marL="0" indent="0">
              <a:buFont typeface="Webdings" pitchFamily="1" charset="2"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19800" y="6332538"/>
            <a:ext cx="2895600" cy="2286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with Foot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228600" y="1066799"/>
            <a:ext cx="8531352" cy="42793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347472"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marL="685800"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marL="969264"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marL="1261872"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06324" y="5486400"/>
            <a:ext cx="8531352" cy="749808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1"/>
          <a:lstStyle>
            <a:lvl1pPr marL="0" indent="91440" algn="l" rtl="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56EC9-E4BC-4DCE-9B68-0E76AF2F3F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Boxes with Foot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4"/>
          </p:nvPr>
        </p:nvSpPr>
        <p:spPr>
          <a:xfrm>
            <a:off x="252920" y="1066800"/>
            <a:ext cx="4182894" cy="43227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5"/>
          </p:nvPr>
        </p:nvSpPr>
        <p:spPr>
          <a:xfrm>
            <a:off x="4679004" y="1066800"/>
            <a:ext cx="4202349" cy="43227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06324" y="5486400"/>
            <a:ext cx="8531352" cy="749808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1"/>
          <a:lstStyle>
            <a:lvl1pPr marL="0" indent="91440" algn="l" rtl="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CE415-693A-440A-89FC-D3C1509DB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 Header with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66800"/>
            <a:ext cx="8666163" cy="310896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1524000"/>
            <a:ext cx="8666163" cy="4648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365760"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marL="969264"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4410F-F05A-4CD2-828D-8EB8154BB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Comment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65176" y="1051560"/>
            <a:ext cx="1752600" cy="5084064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5720" rIns="0" bIns="0"/>
          <a:lstStyle>
            <a:lvl1pPr marL="182880">
              <a:buClr>
                <a:schemeClr val="bg1"/>
              </a:buClr>
              <a:buFont typeface="Arial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599" y="5176"/>
            <a:ext cx="8613559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133600" y="1066800"/>
            <a:ext cx="6705600" cy="5029200"/>
          </a:xfrm>
          <a:prstGeom prst="rect">
            <a:avLst/>
          </a:prstGeom>
        </p:spPr>
        <p:txBody>
          <a:bodyPr/>
          <a:lstStyle>
            <a:lvl1pPr indent="-118872" algn="l" rtl="0" eaLnBrk="1" fontAlgn="base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7031038" algn="l"/>
              </a:tabLst>
              <a:defRPr lang="en-US" sz="1400" b="0" kern="1200" dirty="0" smtClean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  <a:lvl2pPr marL="347472" indent="-118872" algn="l" rtl="0" eaLnBrk="1" fontAlgn="base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031038" algn="l"/>
              </a:tabLst>
              <a:defRPr lang="en-US" sz="1200" b="0" i="0" kern="1200" dirty="0" smtClean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2pPr>
            <a:lvl3pPr indent="-182880" algn="l" rtl="0" eaLnBrk="1" fontAlgn="base" hangingPunct="1">
              <a:spcBef>
                <a:spcPts val="0"/>
              </a:spcBef>
              <a:spcAft>
                <a:spcPts val="600"/>
              </a:spcAft>
              <a:tabLst>
                <a:tab pos="7031038" algn="l"/>
              </a:tabLst>
              <a:defRPr lang="en-US" sz="1400" b="0" kern="1200" dirty="0" smtClean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3pPr>
            <a:lvl4pPr indent="-182880" algn="l" rtl="0" eaLnBrk="1" fontAlgn="base" hangingPunct="1">
              <a:spcBef>
                <a:spcPts val="0"/>
              </a:spcBef>
              <a:spcAft>
                <a:spcPts val="600"/>
              </a:spcAft>
              <a:tabLst>
                <a:tab pos="7031038" algn="l"/>
              </a:tabLst>
              <a:defRPr lang="en-US" sz="1400" b="0" kern="1200" dirty="0" smtClean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4pPr>
            <a:lvl5pPr indent="-182880" algn="l" rtl="0" eaLnBrk="1" fontAlgn="base" hangingPunct="1">
              <a:spcBef>
                <a:spcPts val="0"/>
              </a:spcBef>
              <a:spcAft>
                <a:spcPts val="600"/>
              </a:spcAft>
              <a:tabLst>
                <a:tab pos="7031038" algn="l"/>
              </a:tabLst>
              <a:defRPr lang="en-US" sz="1400" b="1" kern="1200" dirty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11376C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 eaLnBrk="0" hangingPunct="0">
              <a:defRPr sz="800">
                <a:solidFill>
                  <a:srgbClr val="11376C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fld id="{1F86154F-CA05-4B27-8E38-DA20AF6C78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45152" y="1399032"/>
            <a:ext cx="4242816" cy="4846320"/>
          </a:xfrm>
          <a:prstGeom prst="rect">
            <a:avLst/>
          </a:prstGeom>
          <a:solidFill>
            <a:schemeClr val="accent3"/>
          </a:solidFill>
        </p:spPr>
        <p:txBody>
          <a:bodyPr lIns="137160" tIns="118872" rIns="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56032" y="1399032"/>
            <a:ext cx="4242816" cy="4846320"/>
          </a:xfrm>
          <a:prstGeom prst="rect">
            <a:avLst/>
          </a:prstGeom>
          <a:solidFill>
            <a:schemeClr val="accent3"/>
          </a:solidFill>
        </p:spPr>
        <p:txBody>
          <a:bodyPr lIns="137160" tIns="118872" rIns="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256032" y="1024128"/>
            <a:ext cx="4242816" cy="3749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20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45152" y="1024128"/>
            <a:ext cx="4242816" cy="3749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20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08DE9-A7C7-4247-95DB-197ADB8949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56032" y="1399032"/>
            <a:ext cx="2743200" cy="4846320"/>
          </a:xfrm>
          <a:prstGeom prst="rect">
            <a:avLst/>
          </a:prstGeom>
          <a:solidFill>
            <a:schemeClr val="accent3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6144768" y="1389888"/>
            <a:ext cx="2743200" cy="4855464"/>
          </a:xfrm>
          <a:prstGeom prst="rect">
            <a:avLst/>
          </a:prstGeom>
          <a:solidFill>
            <a:schemeClr val="accent3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3191256" y="1399032"/>
            <a:ext cx="2743200" cy="4846320"/>
          </a:xfrm>
          <a:prstGeom prst="rect">
            <a:avLst/>
          </a:prstGeom>
          <a:solidFill>
            <a:schemeClr val="accent3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256032" y="1024128"/>
            <a:ext cx="2743200" cy="3749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20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191256" y="1024128"/>
            <a:ext cx="2743200" cy="3749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6144768" y="1024128"/>
            <a:ext cx="2743200" cy="37490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2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3045C-8F73-4394-84D0-E318B37680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Horizontal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1219200" y="4744698"/>
            <a:ext cx="7616952" cy="118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444752" anchor="ctr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1219200" y="3503492"/>
            <a:ext cx="7616952" cy="118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444752" anchor="ctr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1222248" y="2262286"/>
            <a:ext cx="7616952" cy="118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444752" anchor="ctr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1219200" y="990600"/>
            <a:ext cx="7616952" cy="121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444752" anchor="ctr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01752" y="1179576"/>
            <a:ext cx="1984248" cy="841248"/>
          </a:xfrm>
          <a:prstGeom prst="homePlate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301752" y="2425862"/>
            <a:ext cx="1984248" cy="841248"/>
          </a:xfrm>
          <a:prstGeom prst="homePlate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lang="en-US" sz="1400" b="0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301752" y="3672148"/>
            <a:ext cx="1984248" cy="841248"/>
          </a:xfrm>
          <a:prstGeom prst="homePlate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lang="en-US" sz="1400" b="0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301752" y="4918434"/>
            <a:ext cx="1984248" cy="841248"/>
          </a:xfrm>
          <a:prstGeom prst="homePlate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lang="en-US" sz="1400" b="0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2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6530D-C885-4DA7-B86B-05ED452B7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Horizontal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216152" y="4050792"/>
            <a:ext cx="7616952" cy="1216152"/>
          </a:xfrm>
          <a:prstGeom prst="rect">
            <a:avLst/>
          </a:prstGeom>
          <a:solidFill>
            <a:schemeClr val="accent3"/>
          </a:solidFill>
        </p:spPr>
        <p:txBody>
          <a:bodyPr lIns="1444752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1216152" y="2788920"/>
            <a:ext cx="7616952" cy="1216152"/>
          </a:xfrm>
          <a:prstGeom prst="rect">
            <a:avLst/>
          </a:prstGeom>
          <a:solidFill>
            <a:schemeClr val="accent3"/>
          </a:solidFill>
        </p:spPr>
        <p:txBody>
          <a:bodyPr lIns="1444752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8"/>
          </p:nvPr>
        </p:nvSpPr>
        <p:spPr>
          <a:xfrm>
            <a:off x="1219200" y="1527048"/>
            <a:ext cx="7616952" cy="1216152"/>
          </a:xfrm>
          <a:prstGeom prst="rect">
            <a:avLst/>
          </a:prstGeom>
          <a:solidFill>
            <a:schemeClr val="accent3"/>
          </a:solidFill>
        </p:spPr>
        <p:txBody>
          <a:bodyPr lIns="1444752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301752" y="1719072"/>
            <a:ext cx="1984248" cy="841248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40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01752" y="2948940"/>
            <a:ext cx="1984248" cy="841248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anchor="ctr"/>
          <a:lstStyle>
            <a:lvl1pPr marL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301752" y="4178808"/>
            <a:ext cx="1984248" cy="841248"/>
          </a:xfrm>
          <a:prstGeom prst="homePlate">
            <a:avLst/>
          </a:prstGeom>
          <a:solidFill>
            <a:schemeClr val="accent1"/>
          </a:solidFill>
          <a:effectLst/>
        </p:spPr>
        <p:txBody>
          <a:bodyPr anchor="ctr"/>
          <a:lstStyle>
            <a:lvl1pPr marL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3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31FDF-E747-4882-AAF5-26A8A80650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with Four Directional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313432" y="1879931"/>
            <a:ext cx="6519672" cy="105156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lIns="457200" tIns="182880" bIns="182880" anchor="ctr" anchorCtr="0"/>
          <a:lstStyle>
            <a:lvl1pPr marL="118872" indent="-118872" algn="l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 algn="l"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 algn="l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01752" y="1883664"/>
            <a:ext cx="2011680" cy="1051560"/>
          </a:xfrm>
          <a:prstGeom prst="wedgeRectCallout">
            <a:avLst>
              <a:gd name="adj1" fmla="val 57399"/>
              <a:gd name="adj2" fmla="val -2232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04800" y="1088136"/>
            <a:ext cx="8531352" cy="74980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1"/>
          <a:lstStyle>
            <a:lvl1pPr marL="0" indent="91440" algn="l" rtl="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27"/>
          </p:nvPr>
        </p:nvSpPr>
        <p:spPr>
          <a:xfrm>
            <a:off x="2313432" y="2980944"/>
            <a:ext cx="6519672" cy="105156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lIns="457200" tIns="182880" bIns="182880" anchor="ctr" anchorCtr="0"/>
          <a:lstStyle>
            <a:lvl1pPr marL="118872" indent="-118872" algn="l">
              <a:spcBef>
                <a:spcPts val="5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 algn="l"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 algn="l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301752" y="2980944"/>
            <a:ext cx="2011680" cy="1051560"/>
          </a:xfrm>
          <a:prstGeom prst="wedgeRectCallout">
            <a:avLst>
              <a:gd name="adj1" fmla="val 57399"/>
              <a:gd name="adj2" fmla="val -2232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2313432" y="4078224"/>
            <a:ext cx="6519672" cy="105156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lIns="457200" tIns="182880" bIns="182880" anchor="ctr" anchorCtr="0"/>
          <a:lstStyle>
            <a:lvl1pPr marL="118872" indent="-118872" algn="l">
              <a:spcBef>
                <a:spcPts val="5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 algn="l"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 algn="l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01752" y="4078224"/>
            <a:ext cx="2011680" cy="1051560"/>
          </a:xfrm>
          <a:prstGeom prst="wedgeRectCallout">
            <a:avLst>
              <a:gd name="adj1" fmla="val 57399"/>
              <a:gd name="adj2" fmla="val -2232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31"/>
          </p:nvPr>
        </p:nvSpPr>
        <p:spPr>
          <a:xfrm>
            <a:off x="2313432" y="5175504"/>
            <a:ext cx="6519672" cy="105156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lIns="457200" tIns="182880" bIns="182880" anchor="ctr" anchorCtr="0"/>
          <a:lstStyle>
            <a:lvl1pPr marL="118872" indent="-118872" algn="l">
              <a:spcBef>
                <a:spcPts val="5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 algn="l"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 algn="l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01752" y="5175504"/>
            <a:ext cx="2011680" cy="1051560"/>
          </a:xfrm>
          <a:prstGeom prst="wedgeRectCallout">
            <a:avLst>
              <a:gd name="adj1" fmla="val 57399"/>
              <a:gd name="adj2" fmla="val -2232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3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F8DEF-3442-4E96-B62D-FAECC49D1A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Boxes and Key Statem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sosceles Triangle 31"/>
          <p:cNvSpPr/>
          <p:nvPr/>
        </p:nvSpPr>
        <p:spPr bwMode="auto">
          <a:xfrm rot="5400000">
            <a:off x="2382838" y="2835275"/>
            <a:ext cx="3273425" cy="384175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200" dirty="0">
              <a:solidFill>
                <a:schemeClr val="bg1"/>
              </a:solidFill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2" name="Rectangle 14"/>
          <p:cNvSpPr/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200" dirty="0">
              <a:solidFill>
                <a:schemeClr val="bg1"/>
              </a:solidFill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66700" y="6324600"/>
            <a:ext cx="8610600" cy="0"/>
          </a:xfrm>
          <a:prstGeom prst="line">
            <a:avLst/>
          </a:prstGeom>
          <a:noFill/>
          <a:ln w="1587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pic>
        <p:nvPicPr>
          <p:cNvPr id="14" name="Picture 26" descr="ap_logo_wirm_4c.jpg"/>
          <p:cNvPicPr>
            <a:picLocks noChangeAspect="1"/>
          </p:cNvPicPr>
          <p:nvPr userDrawn="1"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343400" y="1344168"/>
            <a:ext cx="4416552" cy="4069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lIns="137160" tIns="91440" rIns="45720" anchor="t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 b="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−"/>
              <a:defRPr sz="11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301752" y="1347537"/>
            <a:ext cx="3355848" cy="2209800"/>
          </a:xfrm>
          <a:prstGeom prst="rect">
            <a:avLst/>
          </a:prstGeom>
          <a:noFill/>
          <a:ln>
            <a:solidFill>
              <a:srgbClr val="64747F"/>
            </a:solidFill>
          </a:ln>
        </p:spPr>
        <p:txBody>
          <a:bodyPr lIns="137160" tIns="91440" rIns="45720" anchor="t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 b="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−"/>
              <a:defRPr sz="11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301752" y="4038600"/>
            <a:ext cx="3355848" cy="2209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algn="ctr" rotWithShape="0">
              <a:srgbClr val="4A4A4A"/>
            </a:outerShdw>
          </a:effectLst>
        </p:spPr>
        <p:txBody>
          <a:bodyPr lIns="137160" tIns="91440" rIns="45720" anchor="t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 b="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−"/>
              <a:defRPr sz="11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343524" y="960120"/>
            <a:ext cx="4416304" cy="3840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54616A"/>
              </a:gs>
            </a:gsLst>
            <a:lin ang="5400000" scaled="1"/>
          </a:gradFill>
          <a:ln>
            <a:solidFill>
              <a:srgbClr val="6474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343400" y="5504688"/>
            <a:ext cx="4416552" cy="743712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01752" y="3657600"/>
            <a:ext cx="3352800" cy="38404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78491B"/>
              </a:gs>
            </a:gsLst>
            <a:lin ang="5400000" scaled="1"/>
          </a:gradFill>
          <a:ln>
            <a:solidFill>
              <a:srgbClr val="7D431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01752" y="960120"/>
            <a:ext cx="3352800" cy="384048"/>
          </a:xfrm>
          <a:prstGeom prst="rect">
            <a:avLst/>
          </a:prstGeom>
          <a:solidFill>
            <a:schemeClr val="accent2"/>
          </a:solidFill>
          <a:ln>
            <a:solidFill>
              <a:srgbClr val="A38228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1F058-9FB2-4C02-89DA-7D7F61E24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732C9BD-0884-4DED-AF0A-FD76CB55381D"/>
          <p:cNvPicPr>
            <a:picLocks noChangeAspect="1" noChangeArrowheads="1"/>
          </p:cNvPicPr>
          <p:nvPr userDrawn="1"/>
        </p:nvPicPr>
        <p:blipFill>
          <a:blip r:embed="rId2"/>
          <a:srcRect t="39957" b="6433"/>
          <a:stretch>
            <a:fillRect/>
          </a:stretch>
        </p:blipFill>
        <p:spPr bwMode="auto">
          <a:xfrm>
            <a:off x="265113" y="247650"/>
            <a:ext cx="86248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68912" y="2362200"/>
            <a:ext cx="7696200" cy="3886200"/>
          </a:xfrm>
          <a:prstGeom prst="rect">
            <a:avLst/>
          </a:prstGeom>
        </p:spPr>
        <p:txBody>
          <a:bodyPr/>
          <a:lstStyle>
            <a:lvl1pPr marL="118872" indent="-210312" algn="l" rtl="0" fontAlgn="base">
              <a:spcBef>
                <a:spcPts val="600"/>
              </a:spcBef>
              <a:spcAft>
                <a:spcPct val="0"/>
              </a:spcAft>
              <a:buClr>
                <a:srgbClr val="A38228"/>
              </a:buClr>
              <a:buFont typeface="Arial" pitchFamily="34" charset="0"/>
              <a:buChar char="•"/>
              <a:defRPr lang="en-US" sz="1600" b="0" kern="1200" baseline="0" dirty="0" smtClean="0">
                <a:solidFill>
                  <a:schemeClr val="accent2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  <a:lvl2pPr marL="118872" indent="-210312" algn="l" rtl="0" fontAlgn="base">
              <a:spcBef>
                <a:spcPts val="600"/>
              </a:spcBef>
              <a:spcAft>
                <a:spcPct val="0"/>
              </a:spcAft>
              <a:buClr>
                <a:srgbClr val="1C376A"/>
              </a:buClr>
              <a:buFont typeface="Wingdings" pitchFamily="2" charset="2"/>
              <a:buChar char="Ø"/>
              <a:defRPr lang="en-US" sz="1600" b="1" kern="1200" dirty="0" smtClean="0">
                <a:solidFill>
                  <a:srgbClr val="1C376A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2pPr>
            <a:lvl3pPr marL="576072" indent="-210312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‒"/>
              <a:defRPr lang="en-US" sz="1400" b="0" kern="1200" dirty="0" smtClean="0">
                <a:solidFill>
                  <a:schemeClr val="accent2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3pPr>
            <a:lvl4pPr marL="576072" marR="0" indent="-210312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‒"/>
              <a:tabLst/>
              <a:defRPr lang="en-US" sz="1400" b="0" kern="1200" dirty="0" smtClean="0">
                <a:solidFill>
                  <a:schemeClr val="accent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4pPr>
            <a:lvl5pPr marL="850392" indent="-210312" algn="l" rtl="0" fontAlgn="base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>
                <a:solidFill>
                  <a:schemeClr val="accent2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5pPr>
            <a:lvl6pPr marL="850392" indent="-210312">
              <a:spcBef>
                <a:spcPts val="200"/>
              </a:spcBef>
              <a:defRPr sz="1200">
                <a:solidFill>
                  <a:schemeClr val="accent1"/>
                </a:solidFill>
              </a:defRPr>
            </a:lvl6pPr>
            <a:lvl7pPr marL="1124712" indent="-210312"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‒"/>
              <a:defRPr sz="1000">
                <a:solidFill>
                  <a:schemeClr val="accent2"/>
                </a:solidFill>
                <a:latin typeface="+mn-lt"/>
              </a:defRPr>
            </a:lvl7pPr>
            <a:lvl8pPr marL="1124712" indent="-210312">
              <a:spcBef>
                <a:spcPts val="200"/>
              </a:spcBef>
              <a:buFont typeface="Arial" pitchFamily="34" charset="0"/>
              <a:buChar char="‒"/>
              <a:defRPr>
                <a:solidFill>
                  <a:schemeClr val="accent1"/>
                </a:solidFill>
              </a:defRPr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2648" y="1225296"/>
            <a:ext cx="7918704" cy="914400"/>
          </a:xfrm>
        </p:spPr>
        <p:txBody>
          <a:bodyPr/>
          <a:lstStyle>
            <a:lvl1pPr>
              <a:def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C2BD3-B9A1-4F01-A474-1C5113946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ored Column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1"/>
          <p:cNvSpPr>
            <a:spLocks noGrp="1"/>
          </p:cNvSpPr>
          <p:nvPr>
            <p:ph type="body" sz="quarter" idx="31"/>
          </p:nvPr>
        </p:nvSpPr>
        <p:spPr>
          <a:xfrm>
            <a:off x="5943600" y="3419856"/>
            <a:ext cx="2286000" cy="2359152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2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30"/>
          </p:nvPr>
        </p:nvSpPr>
        <p:spPr>
          <a:xfrm>
            <a:off x="3465576" y="3419856"/>
            <a:ext cx="2286000" cy="2359152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2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987552" y="3419856"/>
            <a:ext cx="2286000" cy="2359152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2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1371600" y="1459992"/>
            <a:ext cx="6400800" cy="9784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80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lnSpc>
                <a:spcPct val="120000"/>
              </a:lnSpc>
              <a:spcBef>
                <a:spcPts val="800"/>
              </a:spcBef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8"/>
          </p:nvPr>
        </p:nvSpPr>
        <p:spPr>
          <a:xfrm>
            <a:off x="3465576" y="2962656"/>
            <a:ext cx="2286000" cy="45720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5943600" y="2962656"/>
            <a:ext cx="2286000" cy="4572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987552" y="2962656"/>
            <a:ext cx="2286000" cy="4572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3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3BA1E-E9EF-4794-812A-885ECC0C57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/>
          <p:nvPr/>
        </p:nvSpPr>
        <p:spPr bwMode="auto">
          <a:xfrm>
            <a:off x="5673725" y="1022350"/>
            <a:ext cx="3200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algn="ctr" rotWithShape="0">
              <a:schemeClr val="bg2">
                <a:alpha val="55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2901950" y="1022350"/>
            <a:ext cx="3402013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440" y="192"/>
              </a:cxn>
              <a:cxn ang="0">
                <a:pos x="1584" y="96"/>
              </a:cxn>
              <a:cxn ang="0">
                <a:pos x="1440" y="0"/>
              </a:cxn>
              <a:cxn ang="0">
                <a:pos x="0" y="0"/>
              </a:cxn>
            </a:cxnLst>
            <a:rect l="0" t="0" r="r" b="b"/>
            <a:pathLst>
              <a:path w="1584" h="192">
                <a:moveTo>
                  <a:pt x="0" y="0"/>
                </a:moveTo>
                <a:lnTo>
                  <a:pt x="0" y="192"/>
                </a:lnTo>
                <a:lnTo>
                  <a:pt x="1440" y="192"/>
                </a:lnTo>
                <a:lnTo>
                  <a:pt x="1584" y="96"/>
                </a:lnTo>
                <a:lnTo>
                  <a:pt x="14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algn="ctr" rotWithShape="0">
              <a:schemeClr val="bg2">
                <a:alpha val="55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63525" y="1022350"/>
            <a:ext cx="3151188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440" y="192"/>
              </a:cxn>
              <a:cxn ang="0">
                <a:pos x="1584" y="96"/>
              </a:cxn>
              <a:cxn ang="0">
                <a:pos x="1440" y="0"/>
              </a:cxn>
              <a:cxn ang="0">
                <a:pos x="0" y="0"/>
              </a:cxn>
            </a:cxnLst>
            <a:rect l="0" t="0" r="r" b="b"/>
            <a:pathLst>
              <a:path w="1584" h="192">
                <a:moveTo>
                  <a:pt x="0" y="0"/>
                </a:moveTo>
                <a:lnTo>
                  <a:pt x="0" y="192"/>
                </a:lnTo>
                <a:lnTo>
                  <a:pt x="1440" y="192"/>
                </a:lnTo>
                <a:lnTo>
                  <a:pt x="1584" y="96"/>
                </a:lnTo>
                <a:lnTo>
                  <a:pt x="14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algn="ctr" rotWithShape="0">
              <a:schemeClr val="bg2">
                <a:alpha val="55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703638" y="1065213"/>
            <a:ext cx="1208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rPr>
              <a:t>Action Taken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04875" y="1063625"/>
            <a:ext cx="882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rPr>
              <a:t>Situation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969125" y="1047750"/>
            <a:ext cx="784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rPr>
              <a:t>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65176" y="1408176"/>
            <a:ext cx="2880360" cy="487375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 marL="347472" indent="-118872">
              <a:spcBef>
                <a:spcPts val="400"/>
              </a:spcBef>
              <a:spcAft>
                <a:spcPts val="0"/>
              </a:spcAft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989320" y="1408176"/>
            <a:ext cx="2880360" cy="487375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 marL="347472" indent="-118872">
              <a:spcBef>
                <a:spcPts val="400"/>
              </a:spcBef>
              <a:spcAft>
                <a:spcPts val="0"/>
              </a:spcAft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127248" y="1408176"/>
            <a:ext cx="2880360" cy="487375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 marL="347472" indent="-118872">
              <a:spcBef>
                <a:spcPts val="400"/>
              </a:spcBef>
              <a:spcAft>
                <a:spcPts val="0"/>
              </a:spcAft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C2803-FD67-4ABE-95D7-98F2AD242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/>
          <p:cNvSpPr>
            <a:spLocks noGrp="1"/>
          </p:cNvSpPr>
          <p:nvPr>
            <p:ph type="body" sz="quarter" idx="27"/>
          </p:nvPr>
        </p:nvSpPr>
        <p:spPr>
          <a:xfrm>
            <a:off x="6163056" y="1389888"/>
            <a:ext cx="2743200" cy="4846320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>
          <a:xfrm>
            <a:off x="3200400" y="1399032"/>
            <a:ext cx="2743200" cy="4846320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56032" y="1399032"/>
            <a:ext cx="2743200" cy="4846320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3200400" y="1024128"/>
            <a:ext cx="2743200" cy="374904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6163056" y="1024128"/>
            <a:ext cx="2743200" cy="36576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256032" y="1024128"/>
            <a:ext cx="2743200" cy="37490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2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65848-34FD-4997-A225-E77F33FF56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52400" y="152400"/>
            <a:ext cx="8877300" cy="622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003466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" name="Line 88"/>
          <p:cNvSpPr>
            <a:spLocks noChangeShapeType="1"/>
          </p:cNvSpPr>
          <p:nvPr/>
        </p:nvSpPr>
        <p:spPr bwMode="auto">
          <a:xfrm>
            <a:off x="1231900" y="32623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" name="Line 87"/>
          <p:cNvSpPr>
            <a:spLocks noChangeShapeType="1"/>
          </p:cNvSpPr>
          <p:nvPr/>
        </p:nvSpPr>
        <p:spPr bwMode="auto">
          <a:xfrm>
            <a:off x="1231900" y="1778000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" name="Line 89"/>
          <p:cNvSpPr>
            <a:spLocks noChangeShapeType="1"/>
          </p:cNvSpPr>
          <p:nvPr/>
        </p:nvSpPr>
        <p:spPr bwMode="auto">
          <a:xfrm>
            <a:off x="1231900" y="52054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266700" y="1720850"/>
            <a:ext cx="858838" cy="45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0" rIns="45720" anchorCtr="1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endParaRPr lang="en-US" sz="1050" dirty="0">
              <a:solidFill>
                <a:schemeClr val="bg1"/>
              </a:solidFill>
              <a:latin typeface="+mn-lt"/>
              <a:ea typeface="+mn-ea"/>
              <a:cs typeface="ＭＳ Ｐゴシック" pitchFamily="-123" charset="-128"/>
            </a:endParaRPr>
          </a:p>
        </p:txBody>
      </p:sp>
      <p:cxnSp>
        <p:nvCxnSpPr>
          <p:cNvPr id="13" name="Straight Connector 24"/>
          <p:cNvCxnSpPr/>
          <p:nvPr/>
        </p:nvCxnSpPr>
        <p:spPr bwMode="auto">
          <a:xfrm>
            <a:off x="309563" y="1773238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14" name="TextBox 25"/>
          <p:cNvSpPr txBox="1"/>
          <p:nvPr/>
        </p:nvSpPr>
        <p:spPr>
          <a:xfrm>
            <a:off x="265113" y="1773238"/>
            <a:ext cx="858837" cy="74136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Professional Highlights</a:t>
            </a:r>
          </a:p>
        </p:txBody>
      </p:sp>
      <p:cxnSp>
        <p:nvCxnSpPr>
          <p:cNvPr id="17" name="Straight Connector 26"/>
          <p:cNvCxnSpPr/>
          <p:nvPr/>
        </p:nvCxnSpPr>
        <p:spPr bwMode="auto">
          <a:xfrm>
            <a:off x="306388" y="3262313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19" name="TextBox 27"/>
          <p:cNvSpPr txBox="1"/>
          <p:nvPr/>
        </p:nvSpPr>
        <p:spPr>
          <a:xfrm>
            <a:off x="268288" y="3270250"/>
            <a:ext cx="860425" cy="692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45720" rIns="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Client</a:t>
            </a:r>
          </a:p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Experience</a:t>
            </a:r>
          </a:p>
        </p:txBody>
      </p:sp>
      <p:cxnSp>
        <p:nvCxnSpPr>
          <p:cNvPr id="22" name="Straight Connector 28"/>
          <p:cNvCxnSpPr/>
          <p:nvPr/>
        </p:nvCxnSpPr>
        <p:spPr bwMode="auto">
          <a:xfrm>
            <a:off x="307975" y="5207000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23" name="TextBox 29"/>
          <p:cNvSpPr txBox="1"/>
          <p:nvPr/>
        </p:nvSpPr>
        <p:spPr>
          <a:xfrm>
            <a:off x="276225" y="5183188"/>
            <a:ext cx="858838" cy="60801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Affiliations</a:t>
            </a:r>
          </a:p>
        </p:txBody>
      </p:sp>
      <p:sp>
        <p:nvSpPr>
          <p:cNvPr id="24" name="Line 88"/>
          <p:cNvSpPr>
            <a:spLocks noChangeShapeType="1"/>
          </p:cNvSpPr>
          <p:nvPr/>
        </p:nvSpPr>
        <p:spPr bwMode="auto">
          <a:xfrm>
            <a:off x="1231900" y="32623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5" name="Line 87"/>
          <p:cNvSpPr>
            <a:spLocks noChangeShapeType="1"/>
          </p:cNvSpPr>
          <p:nvPr/>
        </p:nvSpPr>
        <p:spPr bwMode="auto">
          <a:xfrm>
            <a:off x="1231900" y="1778000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6" name="Line 89"/>
          <p:cNvSpPr>
            <a:spLocks noChangeShapeType="1"/>
          </p:cNvSpPr>
          <p:nvPr/>
        </p:nvSpPr>
        <p:spPr bwMode="auto">
          <a:xfrm>
            <a:off x="1231900" y="52054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7" name="TextBox 32"/>
          <p:cNvSpPr txBox="1"/>
          <p:nvPr userDrawn="1"/>
        </p:nvSpPr>
        <p:spPr>
          <a:xfrm>
            <a:off x="266700" y="1720850"/>
            <a:ext cx="858838" cy="45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0" rIns="45720" anchorCtr="1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endParaRPr lang="en-US" sz="1050" dirty="0">
              <a:solidFill>
                <a:schemeClr val="bg1"/>
              </a:solidFill>
              <a:latin typeface="+mn-lt"/>
              <a:ea typeface="+mn-ea"/>
              <a:cs typeface="ＭＳ Ｐゴシック" pitchFamily="-123" charset="-128"/>
            </a:endParaRPr>
          </a:p>
        </p:txBody>
      </p:sp>
      <p:cxnSp>
        <p:nvCxnSpPr>
          <p:cNvPr id="28" name="Straight Connector 33"/>
          <p:cNvCxnSpPr/>
          <p:nvPr/>
        </p:nvCxnSpPr>
        <p:spPr bwMode="auto">
          <a:xfrm>
            <a:off x="309563" y="1773238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29" name="TextBox 34"/>
          <p:cNvSpPr txBox="1"/>
          <p:nvPr/>
        </p:nvSpPr>
        <p:spPr>
          <a:xfrm>
            <a:off x="265113" y="1773238"/>
            <a:ext cx="858837" cy="74136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Professional Highlights</a:t>
            </a:r>
          </a:p>
        </p:txBody>
      </p:sp>
      <p:cxnSp>
        <p:nvCxnSpPr>
          <p:cNvPr id="30" name="Straight Connector 35"/>
          <p:cNvCxnSpPr/>
          <p:nvPr/>
        </p:nvCxnSpPr>
        <p:spPr bwMode="auto">
          <a:xfrm>
            <a:off x="306388" y="3262313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31" name="TextBox 36"/>
          <p:cNvSpPr txBox="1"/>
          <p:nvPr/>
        </p:nvSpPr>
        <p:spPr>
          <a:xfrm>
            <a:off x="268288" y="3270250"/>
            <a:ext cx="860425" cy="692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45720" rIns="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Client</a:t>
            </a:r>
          </a:p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Experience</a:t>
            </a:r>
          </a:p>
        </p:txBody>
      </p:sp>
      <p:cxnSp>
        <p:nvCxnSpPr>
          <p:cNvPr id="32" name="Straight Connector 37"/>
          <p:cNvCxnSpPr/>
          <p:nvPr/>
        </p:nvCxnSpPr>
        <p:spPr bwMode="auto">
          <a:xfrm>
            <a:off x="307975" y="5207000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33" name="TextBox 38"/>
          <p:cNvSpPr txBox="1"/>
          <p:nvPr/>
        </p:nvSpPr>
        <p:spPr>
          <a:xfrm>
            <a:off x="276225" y="5183188"/>
            <a:ext cx="858838" cy="60801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Affiliations</a:t>
            </a:r>
          </a:p>
        </p:txBody>
      </p:sp>
      <p:sp>
        <p:nvSpPr>
          <p:cNvPr id="34" name="Line 88"/>
          <p:cNvSpPr>
            <a:spLocks noChangeShapeType="1"/>
          </p:cNvSpPr>
          <p:nvPr userDrawn="1"/>
        </p:nvSpPr>
        <p:spPr bwMode="auto">
          <a:xfrm>
            <a:off x="1231900" y="32623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5" name="Line 87"/>
          <p:cNvSpPr>
            <a:spLocks noChangeShapeType="1"/>
          </p:cNvSpPr>
          <p:nvPr userDrawn="1"/>
        </p:nvSpPr>
        <p:spPr bwMode="auto">
          <a:xfrm>
            <a:off x="1231900" y="1778000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6" name="Line 89"/>
          <p:cNvSpPr>
            <a:spLocks noChangeShapeType="1"/>
          </p:cNvSpPr>
          <p:nvPr userDrawn="1"/>
        </p:nvSpPr>
        <p:spPr bwMode="auto">
          <a:xfrm>
            <a:off x="1231900" y="52054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7" name="TextBox 43"/>
          <p:cNvSpPr txBox="1"/>
          <p:nvPr userDrawn="1"/>
        </p:nvSpPr>
        <p:spPr>
          <a:xfrm>
            <a:off x="266700" y="1720850"/>
            <a:ext cx="858838" cy="45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0" rIns="45720" anchorCtr="1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endParaRPr lang="en-US" sz="1050" dirty="0">
              <a:solidFill>
                <a:schemeClr val="bg1"/>
              </a:solidFill>
              <a:latin typeface="+mn-lt"/>
              <a:ea typeface="+mn-ea"/>
              <a:cs typeface="ＭＳ Ｐゴシック" pitchFamily="-123" charset="-128"/>
            </a:endParaRPr>
          </a:p>
        </p:txBody>
      </p:sp>
      <p:cxnSp>
        <p:nvCxnSpPr>
          <p:cNvPr id="38" name="Straight Connector 44"/>
          <p:cNvCxnSpPr/>
          <p:nvPr userDrawn="1"/>
        </p:nvCxnSpPr>
        <p:spPr bwMode="auto">
          <a:xfrm>
            <a:off x="309563" y="1773238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39" name="TextBox 45"/>
          <p:cNvSpPr txBox="1"/>
          <p:nvPr userDrawn="1"/>
        </p:nvSpPr>
        <p:spPr>
          <a:xfrm>
            <a:off x="265113" y="1773238"/>
            <a:ext cx="858837" cy="74136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Professional Highlights</a:t>
            </a:r>
          </a:p>
        </p:txBody>
      </p:sp>
      <p:cxnSp>
        <p:nvCxnSpPr>
          <p:cNvPr id="40" name="Straight Connector 46"/>
          <p:cNvCxnSpPr/>
          <p:nvPr userDrawn="1"/>
        </p:nvCxnSpPr>
        <p:spPr bwMode="auto">
          <a:xfrm>
            <a:off x="306388" y="3262313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41" name="TextBox 47"/>
          <p:cNvSpPr txBox="1"/>
          <p:nvPr userDrawn="1"/>
        </p:nvSpPr>
        <p:spPr>
          <a:xfrm>
            <a:off x="268288" y="3270250"/>
            <a:ext cx="860425" cy="692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45720" rIns="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Client</a:t>
            </a:r>
          </a:p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Experience</a:t>
            </a:r>
          </a:p>
        </p:txBody>
      </p:sp>
      <p:cxnSp>
        <p:nvCxnSpPr>
          <p:cNvPr id="42" name="Straight Connector 48"/>
          <p:cNvCxnSpPr/>
          <p:nvPr userDrawn="1"/>
        </p:nvCxnSpPr>
        <p:spPr bwMode="auto">
          <a:xfrm>
            <a:off x="307975" y="5207000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43" name="TextBox 49"/>
          <p:cNvSpPr txBox="1"/>
          <p:nvPr userDrawn="1"/>
        </p:nvSpPr>
        <p:spPr>
          <a:xfrm>
            <a:off x="276225" y="5183188"/>
            <a:ext cx="858838" cy="60801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Affiliations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46888" y="274320"/>
            <a:ext cx="950976" cy="1335024"/>
          </a:xfrm>
          <a:prstGeom prst="rect">
            <a:avLst/>
          </a:prstGeom>
          <a:ln w="0">
            <a:noFill/>
          </a:ln>
          <a:effectLst/>
        </p:spPr>
        <p:txBody>
          <a:bodyPr wrap="square" lIns="0" tIns="0" rIns="0" bIns="0"/>
          <a:lstStyle>
            <a:lvl1pPr>
              <a:defRPr sz="10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1287376" y="538774"/>
            <a:ext cx="41910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Clr>
                <a:srgbClr val="000000"/>
              </a:buClr>
              <a:buFont typeface="Arial" pitchFamily="34" charset="0"/>
              <a:buNone/>
              <a:defRPr sz="1200" b="1" i="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200" i="0" baseline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200" i="1" baseline="0">
                <a:solidFill>
                  <a:schemeClr val="accent1"/>
                </a:solidFill>
              </a:defRPr>
            </a:lvl4pPr>
            <a:lvl5pPr>
              <a:defRPr sz="1100">
                <a:solidFill>
                  <a:srgbClr val="1C376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1282700" y="1816100"/>
            <a:ext cx="7696200" cy="14097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None/>
              <a:defRPr sz="1100">
                <a:solidFill>
                  <a:srgbClr val="000000"/>
                </a:solidFill>
              </a:defRPr>
            </a:lvl1pPr>
            <a:lvl2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2pPr>
            <a:lvl3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  <a:lvl4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4pPr>
            <a:lvl5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6"/>
          </p:nvPr>
        </p:nvSpPr>
        <p:spPr>
          <a:xfrm>
            <a:off x="1282700" y="3289300"/>
            <a:ext cx="7696200" cy="18796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None/>
              <a:defRPr sz="1100" baseline="0">
                <a:solidFill>
                  <a:srgbClr val="000000"/>
                </a:solidFill>
              </a:defRPr>
            </a:lvl1pPr>
            <a:lvl2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2pPr>
            <a:lvl3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  <a:lvl4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4pPr>
            <a:lvl5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7"/>
          </p:nvPr>
        </p:nvSpPr>
        <p:spPr>
          <a:xfrm>
            <a:off x="1280160" y="5248656"/>
            <a:ext cx="7699248" cy="1078992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None/>
              <a:defRPr sz="1100" baseline="0">
                <a:solidFill>
                  <a:srgbClr val="000000"/>
                </a:solidFill>
              </a:defRPr>
            </a:lvl1pPr>
            <a:lvl2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2pPr>
            <a:lvl3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  <a:lvl4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4pPr>
            <a:lvl5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D0090-D128-44F1-A800-B469C0D112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Chart No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7"/>
          <p:cNvSpPr/>
          <p:nvPr/>
        </p:nvSpPr>
        <p:spPr bwMode="auto">
          <a:xfrm>
            <a:off x="4572000" y="3759200"/>
            <a:ext cx="4267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4" name="Rectangle 20"/>
          <p:cNvSpPr/>
          <p:nvPr/>
        </p:nvSpPr>
        <p:spPr bwMode="auto">
          <a:xfrm>
            <a:off x="228600" y="3759200"/>
            <a:ext cx="3886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5" name="Rectangle 18"/>
          <p:cNvSpPr/>
          <p:nvPr/>
        </p:nvSpPr>
        <p:spPr bwMode="auto">
          <a:xfrm>
            <a:off x="4572000" y="1625600"/>
            <a:ext cx="4267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6" name="Rectangle 19"/>
          <p:cNvSpPr/>
          <p:nvPr/>
        </p:nvSpPr>
        <p:spPr bwMode="auto">
          <a:xfrm>
            <a:off x="228600" y="1625600"/>
            <a:ext cx="39624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graphicFrame>
        <p:nvGraphicFramePr>
          <p:cNvPr id="17" name="Diagram 4"/>
          <p:cNvGraphicFramePr/>
          <p:nvPr/>
        </p:nvGraphicFramePr>
        <p:xfrm>
          <a:off x="914400" y="1320800"/>
          <a:ext cx="70485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Oval 5"/>
          <p:cNvSpPr>
            <a:spLocks noChangeAspect="1"/>
          </p:cNvSpPr>
          <p:nvPr/>
        </p:nvSpPr>
        <p:spPr bwMode="auto">
          <a:xfrm>
            <a:off x="3702050" y="3225800"/>
            <a:ext cx="1462088" cy="893763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288" tIns="18288" rIns="18288" bIns="18288" anchor="ctr" anchorCtr="1"/>
          <a:lstStyle/>
          <a:p>
            <a:pPr algn="ctr" eaLnBrk="0" hangingPunct="0">
              <a:defRPr/>
            </a:pPr>
            <a:endParaRPr lang="en-US" sz="1300" b="1" dirty="0">
              <a:latin typeface="Calibri" pitchFamily="34" charset="0"/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6533744" y="1658568"/>
            <a:ext cx="22860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6533744" y="3792168"/>
            <a:ext cx="22860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267512" y="1665048"/>
            <a:ext cx="20574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73992" y="3790544"/>
            <a:ext cx="20574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2819400" y="22860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572000" y="22860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743200" y="41148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648200" y="41148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 noChangeAspect="1"/>
          </p:cNvSpPr>
          <p:nvPr>
            <p:ph type="body" sz="quarter" idx="22"/>
          </p:nvPr>
        </p:nvSpPr>
        <p:spPr>
          <a:xfrm>
            <a:off x="3701212" y="3279648"/>
            <a:ext cx="1493358" cy="780288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DE84A-8924-4B51-AAAF-29647D6B52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Chart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7"/>
          <p:cNvSpPr/>
          <p:nvPr/>
        </p:nvSpPr>
        <p:spPr bwMode="auto">
          <a:xfrm>
            <a:off x="4572000" y="3759200"/>
            <a:ext cx="4267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4" name="Rectangle 20"/>
          <p:cNvSpPr/>
          <p:nvPr/>
        </p:nvSpPr>
        <p:spPr bwMode="auto">
          <a:xfrm>
            <a:off x="228600" y="3759200"/>
            <a:ext cx="3886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5" name="Rectangle 18"/>
          <p:cNvSpPr/>
          <p:nvPr/>
        </p:nvSpPr>
        <p:spPr bwMode="auto">
          <a:xfrm>
            <a:off x="4572000" y="1625600"/>
            <a:ext cx="4267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6" name="Rectangle 19"/>
          <p:cNvSpPr/>
          <p:nvPr/>
        </p:nvSpPr>
        <p:spPr bwMode="auto">
          <a:xfrm>
            <a:off x="228600" y="1625600"/>
            <a:ext cx="39624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graphicFrame>
        <p:nvGraphicFramePr>
          <p:cNvPr id="17" name="Diagram 4"/>
          <p:cNvGraphicFramePr/>
          <p:nvPr/>
        </p:nvGraphicFramePr>
        <p:xfrm>
          <a:off x="914400" y="1320800"/>
          <a:ext cx="70485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Oval 5"/>
          <p:cNvSpPr>
            <a:spLocks noChangeAspect="1"/>
          </p:cNvSpPr>
          <p:nvPr/>
        </p:nvSpPr>
        <p:spPr bwMode="auto">
          <a:xfrm>
            <a:off x="3702050" y="3225800"/>
            <a:ext cx="1462088" cy="893763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288" tIns="18288" rIns="18288" bIns="18288" anchor="ctr" anchorCtr="1"/>
          <a:lstStyle/>
          <a:p>
            <a:pPr algn="ctr" eaLnBrk="0" hangingPunct="0">
              <a:defRPr/>
            </a:pPr>
            <a:endParaRPr lang="en-US" sz="1300" b="1" dirty="0">
              <a:latin typeface="Calibri" pitchFamily="34" charset="0"/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6533744" y="1658568"/>
            <a:ext cx="22860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6533744" y="3792168"/>
            <a:ext cx="22860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267512" y="1665048"/>
            <a:ext cx="20574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73992" y="3790544"/>
            <a:ext cx="20574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2895600" y="22860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495800" y="22860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895600" y="41148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495800" y="41148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 noChangeAspect="1"/>
          </p:cNvSpPr>
          <p:nvPr>
            <p:ph type="body" sz="quarter" idx="22"/>
          </p:nvPr>
        </p:nvSpPr>
        <p:spPr>
          <a:xfrm>
            <a:off x="3710940" y="3276600"/>
            <a:ext cx="1463040" cy="783336"/>
          </a:xfrm>
          <a:prstGeom prst="rect">
            <a:avLst/>
          </a:prstGeom>
        </p:spPr>
        <p:txBody>
          <a:bodyPr lIns="45720" r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0C3C5-DEB7-451C-9B41-259A5CB68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with Two Char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01752" y="1527048"/>
            <a:ext cx="3547872" cy="466344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txBody>
          <a:bodyPr lIns="91440" tIns="182880" rIns="45720"/>
          <a:lstStyle>
            <a:lvl1pPr>
              <a:spcBef>
                <a:spcPts val="600"/>
              </a:spcBef>
              <a:buClrTx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47472">
              <a:spcBef>
                <a:spcPts val="400"/>
              </a:spcBef>
              <a:buClrTx/>
              <a:buFont typeface="Arial" pitchFamily="34" charset="0"/>
              <a:buChar char="−"/>
              <a:defRPr sz="1200">
                <a:solidFill>
                  <a:schemeClr val="tx1"/>
                </a:solidFill>
              </a:defRPr>
            </a:lvl2pPr>
            <a:lvl3pPr marL="685800" indent="-118872" algn="l">
              <a:spcBef>
                <a:spcPts val="200"/>
              </a:spcBef>
              <a:buClrTx/>
              <a:buFont typeface="Arial" pitchFamily="34" charset="0"/>
              <a:buChar char="•"/>
              <a:defRPr sz="1000" i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191000" y="3918284"/>
            <a:ext cx="45720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3"/>
          </p:nvPr>
        </p:nvSpPr>
        <p:spPr>
          <a:xfrm>
            <a:off x="4191000" y="1295400"/>
            <a:ext cx="4572000" cy="228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301752" y="1069848"/>
            <a:ext cx="3547872" cy="5303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4195973" y="1052843"/>
            <a:ext cx="4572000" cy="262610"/>
          </a:xfrm>
          <a:prstGeom prst="rect">
            <a:avLst/>
          </a:prstGeom>
          <a:solidFill>
            <a:schemeClr val="accent1"/>
          </a:solidFill>
          <a:ln>
            <a:solidFill>
              <a:srgbClr val="1C376A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195973" y="3672679"/>
            <a:ext cx="4572000" cy="262610"/>
          </a:xfrm>
          <a:prstGeom prst="rect">
            <a:avLst/>
          </a:prstGeom>
          <a:solidFill>
            <a:schemeClr val="accent1"/>
          </a:solidFill>
          <a:ln>
            <a:solidFill>
              <a:srgbClr val="1C376A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9BBF4-46C7-491F-9717-1E034236E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 Boxes with Low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2"/>
          </p:nvPr>
        </p:nvSpPr>
        <p:spPr>
          <a:xfrm>
            <a:off x="228599" y="1420240"/>
            <a:ext cx="4197096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72829" y="1417320"/>
            <a:ext cx="4197096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599" y="3962400"/>
            <a:ext cx="8666163" cy="2298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Tx/>
              <a:defRPr sz="1400">
                <a:solidFill>
                  <a:srgbClr val="000000"/>
                </a:solidFill>
              </a:defRPr>
            </a:lvl2pPr>
            <a:lvl3pPr marL="685800" indent="-118872">
              <a:spcBef>
                <a:spcPts val="200"/>
              </a:spcBef>
              <a:buClrTx/>
              <a:buFont typeface="Arial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Tx/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Tx/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28600" y="1057636"/>
            <a:ext cx="4197096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200" kern="1200" dirty="0" smtClean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2584" y="1051560"/>
            <a:ext cx="4192428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200" kern="1200" dirty="0" smtClean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1058D-723E-4B58-90FB-E6149B173B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28600" y="1911096"/>
            <a:ext cx="4114800" cy="3657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53584" y="1911096"/>
            <a:ext cx="4114800" cy="3657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600200"/>
            <a:ext cx="4114800" cy="310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756488" y="1606296"/>
            <a:ext cx="4114800" cy="310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B9EB0-6CCA-4649-BDE4-8B44E07EE6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hart an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230187" y="1518750"/>
            <a:ext cx="8659368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66163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140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lang="en-US" sz="1600" b="1" kern="1200" smtClean="0">
                <a:solidFill>
                  <a:schemeClr val="bg1"/>
                </a:solidFill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lang="en-US" sz="1600" b="1" kern="1200" smtClean="0">
                <a:solidFill>
                  <a:schemeClr val="bg1"/>
                </a:solidFill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lang="en-US" sz="1600" b="1" kern="1200" smtClean="0">
                <a:solidFill>
                  <a:schemeClr val="bg1"/>
                </a:solidFill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lang="en-US" sz="1600" b="1" kern="1200" dirty="0" smtClean="0">
                <a:solidFill>
                  <a:schemeClr val="bg1"/>
                </a:solidFill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599" y="3962400"/>
            <a:ext cx="8666163" cy="2298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>
                <a:schemeClr val="tx1"/>
              </a:buClr>
              <a:defRPr sz="1400">
                <a:solidFill>
                  <a:srgbClr val="000000"/>
                </a:solidFill>
              </a:defRPr>
            </a:lvl2pPr>
            <a:lvl3pPr marL="685800" indent="-118872">
              <a:spcBef>
                <a:spcPts val="200"/>
              </a:spcBef>
              <a:buClr>
                <a:schemeClr val="tx1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>
                <a:schemeClr val="tx1"/>
              </a:buClr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833AE-2888-4C99-A934-86F2555C9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8636000" cy="5029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Tx/>
              <a:defRPr sz="1400">
                <a:solidFill>
                  <a:schemeClr val="tx1"/>
                </a:solidFill>
              </a:defRPr>
            </a:lvl2pPr>
            <a:lvl3pPr marL="685800" indent="-118872">
              <a:spcBef>
                <a:spcPts val="200"/>
              </a:spcBef>
              <a:buClrTx/>
              <a:buFont typeface="Arial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Tx/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Tx/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CC49-54CC-40EF-BCB4-576F1BD463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and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495800" y="1905000"/>
            <a:ext cx="3657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None/>
              <a:defRPr sz="1400" baseline="0">
                <a:solidFill>
                  <a:schemeClr val="tx1"/>
                </a:solidFill>
              </a:defRPr>
            </a:lvl1pPr>
            <a:lvl2pPr marL="347472"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2pPr>
            <a:lvl3pPr marL="685800" indent="-118872">
              <a:lnSpc>
                <a:spcPct val="100000"/>
              </a:lnSpc>
              <a:spcBef>
                <a:spcPts val="20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838200" y="1905000"/>
            <a:ext cx="3657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None/>
              <a:defRPr sz="1400" baseline="0">
                <a:solidFill>
                  <a:schemeClr val="tx1"/>
                </a:solidFill>
              </a:defRPr>
            </a:lvl1pPr>
            <a:lvl2pPr marL="347472"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2pPr>
            <a:lvl3pPr marL="685800" indent="-118872">
              <a:lnSpc>
                <a:spcPct val="100000"/>
              </a:lnSpc>
              <a:spcBef>
                <a:spcPts val="20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833297" y="1143000"/>
            <a:ext cx="7315200" cy="7589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B5716-550A-42ED-92FE-27E6141132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Vertical Boxes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Placeholder 82"/>
          <p:cNvSpPr>
            <a:spLocks noGrp="1"/>
          </p:cNvSpPr>
          <p:nvPr>
            <p:ph type="body" sz="quarter" idx="17"/>
          </p:nvPr>
        </p:nvSpPr>
        <p:spPr>
          <a:xfrm>
            <a:off x="685800" y="3200400"/>
            <a:ext cx="1981200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4" name="Text Placeholder 82"/>
          <p:cNvSpPr>
            <a:spLocks noGrp="1"/>
          </p:cNvSpPr>
          <p:nvPr>
            <p:ph type="body" sz="quarter" idx="18"/>
          </p:nvPr>
        </p:nvSpPr>
        <p:spPr>
          <a:xfrm>
            <a:off x="2667000" y="3200400"/>
            <a:ext cx="1905000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Text Placeholder 82"/>
          <p:cNvSpPr>
            <a:spLocks noGrp="1"/>
          </p:cNvSpPr>
          <p:nvPr>
            <p:ph type="body" sz="quarter" idx="19"/>
          </p:nvPr>
        </p:nvSpPr>
        <p:spPr>
          <a:xfrm>
            <a:off x="4572000" y="3200400"/>
            <a:ext cx="1981200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Text Placeholder 82"/>
          <p:cNvSpPr>
            <a:spLocks noGrp="1"/>
          </p:cNvSpPr>
          <p:nvPr>
            <p:ph type="body" sz="quarter" idx="20"/>
          </p:nvPr>
        </p:nvSpPr>
        <p:spPr>
          <a:xfrm>
            <a:off x="6553200" y="3200400"/>
            <a:ext cx="1905000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1527048" y="1295400"/>
            <a:ext cx="6245352" cy="9784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77"/>
          <p:cNvSpPr>
            <a:spLocks noGrp="1"/>
          </p:cNvSpPr>
          <p:nvPr>
            <p:ph type="body" sz="quarter" idx="21"/>
          </p:nvPr>
        </p:nvSpPr>
        <p:spPr>
          <a:xfrm>
            <a:off x="2667000" y="2514600"/>
            <a:ext cx="19050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77"/>
          <p:cNvSpPr>
            <a:spLocks noGrp="1"/>
          </p:cNvSpPr>
          <p:nvPr>
            <p:ph type="body" sz="quarter" idx="22"/>
          </p:nvPr>
        </p:nvSpPr>
        <p:spPr>
          <a:xfrm>
            <a:off x="4572000" y="2514600"/>
            <a:ext cx="19812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77"/>
          <p:cNvSpPr>
            <a:spLocks noGrp="1"/>
          </p:cNvSpPr>
          <p:nvPr>
            <p:ph type="body" sz="quarter" idx="23"/>
          </p:nvPr>
        </p:nvSpPr>
        <p:spPr>
          <a:xfrm>
            <a:off x="6553200" y="2514600"/>
            <a:ext cx="19050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685800" y="2514600"/>
            <a:ext cx="19812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6672-049A-4FAD-A96F-5A6BCCA6F4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Vertical Text Boxes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82"/>
          <p:cNvSpPr>
            <a:spLocks noGrp="1"/>
          </p:cNvSpPr>
          <p:nvPr>
            <p:ph type="body" sz="quarter" idx="17"/>
          </p:nvPr>
        </p:nvSpPr>
        <p:spPr>
          <a:xfrm>
            <a:off x="274320" y="3429000"/>
            <a:ext cx="170688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82"/>
          <p:cNvSpPr>
            <a:spLocks noGrp="1"/>
          </p:cNvSpPr>
          <p:nvPr>
            <p:ph type="body" sz="quarter" idx="18"/>
          </p:nvPr>
        </p:nvSpPr>
        <p:spPr>
          <a:xfrm>
            <a:off x="1981200" y="3429000"/>
            <a:ext cx="175260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82"/>
          <p:cNvSpPr>
            <a:spLocks noGrp="1"/>
          </p:cNvSpPr>
          <p:nvPr>
            <p:ph type="body" sz="quarter" idx="19"/>
          </p:nvPr>
        </p:nvSpPr>
        <p:spPr>
          <a:xfrm>
            <a:off x="3733800" y="3429000"/>
            <a:ext cx="175260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82"/>
          <p:cNvSpPr>
            <a:spLocks noGrp="1"/>
          </p:cNvSpPr>
          <p:nvPr>
            <p:ph type="body" sz="quarter" idx="20"/>
          </p:nvPr>
        </p:nvSpPr>
        <p:spPr>
          <a:xfrm>
            <a:off x="7162800" y="3429000"/>
            <a:ext cx="175260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82"/>
          <p:cNvSpPr>
            <a:spLocks noGrp="1"/>
          </p:cNvSpPr>
          <p:nvPr>
            <p:ph type="body" sz="quarter" idx="21"/>
          </p:nvPr>
        </p:nvSpPr>
        <p:spPr>
          <a:xfrm>
            <a:off x="5486400" y="3429000"/>
            <a:ext cx="167640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1527048" y="1295400"/>
            <a:ext cx="6245352" cy="609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274320" y="2633472"/>
            <a:ext cx="8641080" cy="7955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92385-B22C-4571-9E76-B68EFEE29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Horizontal Boxes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1371600" y="1536192"/>
            <a:ext cx="6400800" cy="5212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228600" y="2552700"/>
            <a:ext cx="86868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2"/>
          <p:cNvSpPr>
            <a:spLocks noGrp="1"/>
          </p:cNvSpPr>
          <p:nvPr>
            <p:ph type="body" sz="quarter" idx="17"/>
          </p:nvPr>
        </p:nvSpPr>
        <p:spPr>
          <a:xfrm>
            <a:off x="2286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2"/>
          <p:cNvSpPr>
            <a:spLocks noGrp="1"/>
          </p:cNvSpPr>
          <p:nvPr>
            <p:ph type="body" sz="quarter" idx="24"/>
          </p:nvPr>
        </p:nvSpPr>
        <p:spPr>
          <a:xfrm>
            <a:off x="16764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2"/>
          <p:cNvSpPr>
            <a:spLocks noGrp="1"/>
          </p:cNvSpPr>
          <p:nvPr>
            <p:ph type="body" sz="quarter" idx="25"/>
          </p:nvPr>
        </p:nvSpPr>
        <p:spPr>
          <a:xfrm>
            <a:off x="31242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2"/>
          <p:cNvSpPr>
            <a:spLocks noGrp="1"/>
          </p:cNvSpPr>
          <p:nvPr>
            <p:ph type="body" sz="quarter" idx="26"/>
          </p:nvPr>
        </p:nvSpPr>
        <p:spPr>
          <a:xfrm>
            <a:off x="45720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2"/>
          <p:cNvSpPr>
            <a:spLocks noGrp="1"/>
          </p:cNvSpPr>
          <p:nvPr>
            <p:ph type="body" sz="quarter" idx="27"/>
          </p:nvPr>
        </p:nvSpPr>
        <p:spPr>
          <a:xfrm>
            <a:off x="60198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2"/>
          <p:cNvSpPr>
            <a:spLocks noGrp="1"/>
          </p:cNvSpPr>
          <p:nvPr>
            <p:ph type="body" sz="quarter" idx="28"/>
          </p:nvPr>
        </p:nvSpPr>
        <p:spPr>
          <a:xfrm>
            <a:off x="74676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7642A-EDCB-41CB-A9B3-DE866CA91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Vertical Boxes and Low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82"/>
          <p:cNvSpPr>
            <a:spLocks noGrp="1"/>
          </p:cNvSpPr>
          <p:nvPr>
            <p:ph type="body" sz="quarter" idx="22"/>
          </p:nvPr>
        </p:nvSpPr>
        <p:spPr>
          <a:xfrm>
            <a:off x="74676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2"/>
          <p:cNvSpPr>
            <a:spLocks noGrp="1"/>
          </p:cNvSpPr>
          <p:nvPr>
            <p:ph type="body" sz="quarter" idx="17"/>
          </p:nvPr>
        </p:nvSpPr>
        <p:spPr>
          <a:xfrm>
            <a:off x="2286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82"/>
          <p:cNvSpPr>
            <a:spLocks noGrp="1"/>
          </p:cNvSpPr>
          <p:nvPr>
            <p:ph type="body" sz="quarter" idx="18"/>
          </p:nvPr>
        </p:nvSpPr>
        <p:spPr>
          <a:xfrm>
            <a:off x="16764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82"/>
          <p:cNvSpPr>
            <a:spLocks noGrp="1"/>
          </p:cNvSpPr>
          <p:nvPr>
            <p:ph type="body" sz="quarter" idx="19"/>
          </p:nvPr>
        </p:nvSpPr>
        <p:spPr>
          <a:xfrm>
            <a:off x="31242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82"/>
          <p:cNvSpPr>
            <a:spLocks noGrp="1"/>
          </p:cNvSpPr>
          <p:nvPr>
            <p:ph type="body" sz="quarter" idx="20"/>
          </p:nvPr>
        </p:nvSpPr>
        <p:spPr>
          <a:xfrm>
            <a:off x="45720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82"/>
          <p:cNvSpPr>
            <a:spLocks noGrp="1"/>
          </p:cNvSpPr>
          <p:nvPr>
            <p:ph type="body" sz="quarter" idx="21"/>
          </p:nvPr>
        </p:nvSpPr>
        <p:spPr>
          <a:xfrm>
            <a:off x="60198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3810000"/>
            <a:ext cx="8534400" cy="1981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rgbClr val="1C376A"/>
                </a:solidFill>
              </a:defRPr>
            </a:lvl1pPr>
            <a:lvl2pPr marL="0" indent="0" algn="ctr">
              <a:lnSpc>
                <a:spcPct val="120000"/>
              </a:lnSpc>
              <a:spcBef>
                <a:spcPts val="800"/>
              </a:spcBef>
              <a:buFontTx/>
              <a:buNone/>
              <a:defRPr sz="1400">
                <a:solidFill>
                  <a:srgbClr val="000000"/>
                </a:solidFill>
              </a:defRPr>
            </a:lvl2pPr>
            <a:lvl3pPr marL="365760" indent="-118872" algn="ctr">
              <a:spcBef>
                <a:spcPts val="400"/>
              </a:spcBef>
              <a:buClrTx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685800" indent="-118872" algn="ctr">
              <a:buClrTx/>
              <a:buFont typeface="Arial" pitchFamily="34" charset="0"/>
              <a:buChar char="−"/>
              <a:defRPr sz="1100">
                <a:solidFill>
                  <a:schemeClr val="tx1"/>
                </a:solidFill>
              </a:defRPr>
            </a:lvl4pPr>
            <a:lvl5pPr marL="1097280" indent="-118872" algn="ctr"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228600" y="1519097"/>
            <a:ext cx="86868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AE6B-8FC8-4572-B55E-DE181606C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lu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553200" y="1981200"/>
            <a:ext cx="19050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572000" y="1981200"/>
            <a:ext cx="1981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>
              <a:lnSpc>
                <a:spcPct val="100000"/>
              </a:lnSpc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2667000" y="1981200"/>
            <a:ext cx="1905000" cy="4114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defRPr lang="en-US" sz="11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85800" y="1981200"/>
            <a:ext cx="19812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" name="Text Placeholder 77"/>
          <p:cNvSpPr>
            <a:spLocks noGrp="1"/>
          </p:cNvSpPr>
          <p:nvPr>
            <p:ph type="body" sz="quarter" idx="21"/>
          </p:nvPr>
        </p:nvSpPr>
        <p:spPr>
          <a:xfrm>
            <a:off x="2667000" y="1295400"/>
            <a:ext cx="190500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77"/>
          <p:cNvSpPr>
            <a:spLocks noGrp="1"/>
          </p:cNvSpPr>
          <p:nvPr>
            <p:ph type="body" sz="quarter" idx="22"/>
          </p:nvPr>
        </p:nvSpPr>
        <p:spPr>
          <a:xfrm>
            <a:off x="4572000" y="1295400"/>
            <a:ext cx="198120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77"/>
          <p:cNvSpPr>
            <a:spLocks noGrp="1"/>
          </p:cNvSpPr>
          <p:nvPr>
            <p:ph type="body" sz="quarter" idx="23"/>
          </p:nvPr>
        </p:nvSpPr>
        <p:spPr>
          <a:xfrm>
            <a:off x="6553200" y="1295400"/>
            <a:ext cx="19050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685800" y="1295400"/>
            <a:ext cx="198120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788B7-C66B-4E49-A046-1E568105B3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lu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381375" y="2438400"/>
            <a:ext cx="2377440" cy="327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" name="Text Placeholder 77"/>
          <p:cNvSpPr>
            <a:spLocks noGrp="1"/>
          </p:cNvSpPr>
          <p:nvPr>
            <p:ph type="body" sz="quarter" idx="21"/>
          </p:nvPr>
        </p:nvSpPr>
        <p:spPr>
          <a:xfrm>
            <a:off x="3383280" y="1752600"/>
            <a:ext cx="237744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5760720" y="2438400"/>
            <a:ext cx="2377440" cy="327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77"/>
          <p:cNvSpPr>
            <a:spLocks noGrp="1"/>
          </p:cNvSpPr>
          <p:nvPr>
            <p:ph type="body" sz="quarter" idx="23"/>
          </p:nvPr>
        </p:nvSpPr>
        <p:spPr>
          <a:xfrm>
            <a:off x="5762625" y="1752600"/>
            <a:ext cx="237744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007745" y="2438400"/>
            <a:ext cx="2377440" cy="327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Text Placeholder 77"/>
          <p:cNvSpPr>
            <a:spLocks noGrp="1"/>
          </p:cNvSpPr>
          <p:nvPr>
            <p:ph type="body" sz="quarter" idx="25"/>
          </p:nvPr>
        </p:nvSpPr>
        <p:spPr>
          <a:xfrm>
            <a:off x="1009650" y="1752600"/>
            <a:ext cx="237744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2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8DB17-BF8D-449B-94B9-DEDD24C71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mm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2"/>
          <p:cNvSpPr/>
          <p:nvPr/>
        </p:nvSpPr>
        <p:spPr bwMode="auto">
          <a:xfrm>
            <a:off x="493713" y="1544638"/>
            <a:ext cx="2020887" cy="1519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bIns="137160" anchor="b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Enterprise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Improvement</a:t>
            </a:r>
          </a:p>
        </p:txBody>
      </p:sp>
      <p:sp>
        <p:nvSpPr>
          <p:cNvPr id="9" name="Rectangle 16"/>
          <p:cNvSpPr/>
          <p:nvPr/>
        </p:nvSpPr>
        <p:spPr bwMode="auto">
          <a:xfrm>
            <a:off x="2514600" y="1544638"/>
            <a:ext cx="2057400" cy="1519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bIns="137160" anchor="b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Corporate Turnaround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and Restructuring</a:t>
            </a:r>
          </a:p>
        </p:txBody>
      </p:sp>
      <p:sp>
        <p:nvSpPr>
          <p:cNvPr id="10" name="Rectangle 17"/>
          <p:cNvSpPr/>
          <p:nvPr/>
        </p:nvSpPr>
        <p:spPr bwMode="auto">
          <a:xfrm>
            <a:off x="4572000" y="1544638"/>
            <a:ext cx="2057400" cy="15192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bIns="137160" anchor="b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Financial Advisory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Services</a:t>
            </a:r>
          </a:p>
        </p:txBody>
      </p:sp>
      <p:sp>
        <p:nvSpPr>
          <p:cNvPr id="11" name="Rectangle 18"/>
          <p:cNvSpPr/>
          <p:nvPr/>
        </p:nvSpPr>
        <p:spPr bwMode="auto">
          <a:xfrm>
            <a:off x="6629400" y="1544638"/>
            <a:ext cx="1984375" cy="1519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bIns="137160" anchor="b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Information Management</a:t>
            </a:r>
            <a:b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</a:b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Services</a:t>
            </a:r>
          </a:p>
        </p:txBody>
      </p:sp>
      <p:sp>
        <p:nvSpPr>
          <p:cNvPr id="42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94144" y="3063240"/>
            <a:ext cx="2020456" cy="266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137160"/>
          <a:lstStyle>
            <a:lvl1pPr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  <a:lvl3pPr indent="-118872">
              <a:lnSpc>
                <a:spcPct val="100000"/>
              </a:lnSpc>
              <a:spcBef>
                <a:spcPts val="200"/>
              </a:spcBef>
              <a:buClrTx/>
              <a:defRPr sz="12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3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2514600" y="3063240"/>
            <a:ext cx="2057400" cy="266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137160"/>
          <a:lstStyle>
            <a:lvl1pPr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4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0" y="3063240"/>
            <a:ext cx="2057400" cy="266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137160"/>
          <a:lstStyle>
            <a:lvl1pPr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5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629400" y="3063240"/>
            <a:ext cx="1981200" cy="266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137160"/>
          <a:lstStyle>
            <a:lvl1pPr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0549-337A-4D14-803D-DA9C3560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1936" cy="914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084"/>
            <a:ext cx="5111750" cy="4858080"/>
          </a:xfrm>
          <a:prstGeom prst="rect">
            <a:avLst/>
          </a:prstGeom>
        </p:spPr>
        <p:txBody>
          <a:bodyPr/>
          <a:lstStyle>
            <a:lvl1pPr marL="118872" indent="-118872" algn="l" rtl="0" eaLnBrk="1" fontAlgn="base" hangingPunct="1">
              <a:spcBef>
                <a:spcPts val="600"/>
              </a:spcBef>
              <a:spcAft>
                <a:spcPct val="0"/>
              </a:spcAft>
              <a:buClr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347472" indent="-118872" algn="l" rtl="0" eaLnBrk="1" fontAlgn="base" hangingPunct="1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marL="685800" indent="-118872" algn="l" rtl="0" eaLnBrk="1" fontAlgn="base" hangingPunct="1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marL="969264" indent="-118872" algn="l" rtl="0" eaLnBrk="1" fontAlgn="base" hangingPunct="1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marL="1261872" indent="-118872" algn="l" rtl="0" eaLnBrk="1" fontAlgn="base" hangingPunct="1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477"/>
            <a:ext cx="3008313" cy="387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271016"/>
            <a:ext cx="29718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400" b="0" i="0" baseline="0">
                <a:solidFill>
                  <a:schemeClr val="accent1"/>
                </a:solidFill>
                <a:latin typeface="Arial 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52746-6C34-4219-91C6-F38651828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1936" cy="914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792224" y="4800600"/>
            <a:ext cx="5486400" cy="566928"/>
          </a:xfrm>
          <a:prstGeom prst="rect">
            <a:avLst/>
          </a:prstGeom>
        </p:spPr>
        <p:txBody>
          <a:bodyPr/>
          <a:lstStyle>
            <a:lvl1pPr>
              <a:buNone/>
              <a:defRPr sz="1400" b="0" i="0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7CD9-7B6B-4731-B510-A576C1093D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ne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8600" y="1143000"/>
            <a:ext cx="8642350" cy="4956175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841E1-8023-4ACA-BAE7-C93CBFB4DF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8600" y="1143001"/>
            <a:ext cx="4160520" cy="25146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4"/>
          </p:nvPr>
        </p:nvSpPr>
        <p:spPr>
          <a:xfrm>
            <a:off x="4724399" y="1143000"/>
            <a:ext cx="4160635" cy="25146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228600" y="3733800"/>
            <a:ext cx="4160520" cy="25146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6"/>
          </p:nvPr>
        </p:nvSpPr>
        <p:spPr>
          <a:xfrm>
            <a:off x="4724400" y="3733800"/>
            <a:ext cx="4160635" cy="25146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indent="-118872"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21224-ED1C-4187-8F34-4531CAE2C0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8636000" cy="5029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>
                <a:schemeClr val="accent2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</a:defRPr>
            </a:lvl2pPr>
            <a:lvl3pPr marL="685800" indent="-118872">
              <a:spcBef>
                <a:spcPts val="200"/>
              </a:spcBef>
              <a:buClrTx/>
              <a:buFont typeface="Arial" pitchFamily="34" charset="0"/>
              <a:buChar char="–"/>
              <a:defRPr sz="14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Tx/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Tx/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B743-F7C1-402D-AD78-61210FF407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28584-6354-4456-A32E-E3C596687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8DF68-01D7-433E-8201-4E8E87A9E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F7558-420E-445E-979E-8863E3F4D8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70AF0-FBA7-4F4E-92AA-7704F3AD61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1E6B6-0166-4335-847B-FF866BE6EC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11376C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ctr" eaLnBrk="0" hangingPunct="0">
              <a:defRPr sz="800">
                <a:solidFill>
                  <a:srgbClr val="11376C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fld id="{D539D4FE-8844-4A47-86A3-C2A5C3EF93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599" y="5176"/>
            <a:ext cx="8613559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1371600" y="1066800"/>
            <a:ext cx="6400800" cy="5212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lnSpc>
                <a:spcPct val="120000"/>
              </a:lnSpc>
              <a:spcBef>
                <a:spcPts val="800"/>
              </a:spcBef>
              <a:buClrTx/>
              <a:buFont typeface="Arial" pitchFamily="34" charset="0"/>
              <a:buChar char="−"/>
              <a:defRPr sz="14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11376C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20"/>
          </p:nvPr>
        </p:nvSpPr>
        <p:spPr/>
        <p:txBody>
          <a:bodyPr/>
          <a:lstStyle>
            <a:lvl1pPr algn="ctr" eaLnBrk="0" hangingPunct="0">
              <a:defRPr sz="800">
                <a:solidFill>
                  <a:srgbClr val="11376C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fld id="{27D07513-B625-4674-A25D-64D2B134D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with One Content Bo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1527048" y="1295400"/>
            <a:ext cx="6245352" cy="9784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514601"/>
            <a:ext cx="7772400" cy="28194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6CE53-DF12-454B-AF7B-E44B27D90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8600" y="1143000"/>
            <a:ext cx="4160520" cy="4956175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4"/>
          </p:nvPr>
        </p:nvSpPr>
        <p:spPr>
          <a:xfrm>
            <a:off x="4724399" y="1143000"/>
            <a:ext cx="4160635" cy="4956175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3C2B9-3979-4E9C-AC95-AE8F8630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ox with Foot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69848"/>
            <a:ext cx="8534400" cy="42793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Tx/>
              <a:defRPr sz="1400">
                <a:solidFill>
                  <a:srgbClr val="000000"/>
                </a:solidFill>
              </a:defRPr>
            </a:lvl2pPr>
            <a:lvl3pPr marL="685800" indent="-118872">
              <a:spcBef>
                <a:spcPts val="200"/>
              </a:spcBef>
              <a:buClrTx/>
              <a:buFont typeface="Arial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Tx/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Tx/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10896" y="5486400"/>
            <a:ext cx="8531352" cy="749808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1"/>
          <a:lstStyle>
            <a:lvl1pPr marL="91440" indent="0" algn="ctr">
              <a:buClr>
                <a:schemeClr val="bg1"/>
              </a:buClr>
              <a:buFont typeface="Arial" pitchFamily="34" charset="0"/>
              <a:buNone/>
              <a:defRPr sz="1600" b="1">
                <a:solidFill>
                  <a:schemeClr val="bg1"/>
                </a:solidFill>
              </a:defRPr>
            </a:lvl1pPr>
            <a:lvl2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76CE5-2BAD-4D3D-89AE-B0555B7A2E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54788"/>
            <a:ext cx="1098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>
                <a:solidFill>
                  <a:schemeClr val="accent1"/>
                </a:solidFill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66700" y="914400"/>
            <a:ext cx="8610600" cy="0"/>
          </a:xfrm>
          <a:prstGeom prst="line">
            <a:avLst/>
          </a:prstGeom>
          <a:noFill/>
          <a:ln w="1587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66700" y="6324600"/>
            <a:ext cx="8610600" cy="0"/>
          </a:xfrm>
          <a:prstGeom prst="line">
            <a:avLst/>
          </a:prstGeom>
          <a:noFill/>
          <a:ln w="1587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71975" y="6554788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accent1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C53ACD17-C1AD-4BAA-B8BD-3F5757C99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1" r:id="rId3"/>
    <p:sldLayoutId id="2147483970" r:id="rId4"/>
    <p:sldLayoutId id="2147483974" r:id="rId5"/>
    <p:sldLayoutId id="2147483975" r:id="rId6"/>
    <p:sldLayoutId id="2147483969" r:id="rId7"/>
    <p:sldLayoutId id="2147483968" r:id="rId8"/>
    <p:sldLayoutId id="2147483967" r:id="rId9"/>
    <p:sldLayoutId id="2147483966" r:id="rId10"/>
    <p:sldLayoutId id="2147483965" r:id="rId11"/>
    <p:sldLayoutId id="2147483964" r:id="rId12"/>
    <p:sldLayoutId id="2147483976" r:id="rId13"/>
    <p:sldLayoutId id="2147483963" r:id="rId14"/>
    <p:sldLayoutId id="2147483962" r:id="rId15"/>
    <p:sldLayoutId id="2147483961" r:id="rId16"/>
    <p:sldLayoutId id="2147483960" r:id="rId17"/>
    <p:sldLayoutId id="2147483959" r:id="rId18"/>
    <p:sldLayoutId id="2147483977" r:id="rId19"/>
    <p:sldLayoutId id="2147483958" r:id="rId20"/>
    <p:sldLayoutId id="2147483978" r:id="rId21"/>
    <p:sldLayoutId id="2147483957" r:id="rId22"/>
    <p:sldLayoutId id="2147483979" r:id="rId23"/>
    <p:sldLayoutId id="2147483980" r:id="rId24"/>
    <p:sldLayoutId id="2147483981" r:id="rId25"/>
    <p:sldLayoutId id="2147483956" r:id="rId26"/>
    <p:sldLayoutId id="2147483955" r:id="rId27"/>
    <p:sldLayoutId id="2147483954" r:id="rId28"/>
    <p:sldLayoutId id="2147483953" r:id="rId29"/>
    <p:sldLayoutId id="2147483952" r:id="rId30"/>
    <p:sldLayoutId id="2147483951" r:id="rId31"/>
    <p:sldLayoutId id="2147483950" r:id="rId32"/>
    <p:sldLayoutId id="2147483949" r:id="rId33"/>
    <p:sldLayoutId id="2147483948" r:id="rId34"/>
    <p:sldLayoutId id="2147483947" r:id="rId35"/>
    <p:sldLayoutId id="2147483946" r:id="rId36"/>
    <p:sldLayoutId id="2147483982" r:id="rId37"/>
    <p:sldLayoutId id="2147483983" r:id="rId38"/>
    <p:sldLayoutId id="2147483984" r:id="rId39"/>
    <p:sldLayoutId id="2147483945" r:id="rId40"/>
    <p:sldLayoutId id="2147483944" r:id="rId41"/>
    <p:sldLayoutId id="2147483943" r:id="rId42"/>
    <p:sldLayoutId id="2147483942" r:id="rId43"/>
    <p:sldLayoutId id="2147483941" r:id="rId44"/>
    <p:sldLayoutId id="2147483940" r:id="rId45"/>
    <p:sldLayoutId id="2147483939" r:id="rId4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 pitchFamily="-109" charset="-52"/>
          <a:ea typeface="ＭＳ Ｐゴシック" pitchFamily="1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 pitchFamily="-109" charset="-52"/>
          <a:ea typeface="ＭＳ Ｐゴシック" pitchFamily="1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 pitchFamily="-109" charset="-52"/>
          <a:ea typeface="ＭＳ Ｐゴシック" pitchFamily="1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 pitchFamily="-109" charset="-52"/>
          <a:ea typeface="ＭＳ Ｐゴシック" pitchFamily="1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1376C"/>
          </a:solidFill>
          <a:latin typeface="Times New Roman" pitchFamily="1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1376C"/>
          </a:solidFill>
          <a:latin typeface="Times New Roman" pitchFamily="1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1376C"/>
          </a:solidFill>
          <a:latin typeface="Times New Roman" pitchFamily="1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1376C"/>
          </a:solidFill>
          <a:latin typeface="Times New Roman" pitchFamily="1" charset="0"/>
          <a:ea typeface="ＭＳ Ｐゴシック" pitchFamily="1" charset="-128"/>
        </a:defRPr>
      </a:lvl9pPr>
    </p:titleStyle>
    <p:bodyStyle>
      <a:lvl1pPr marL="119063" indent="-119063" algn="l" rtl="0" eaLnBrk="0" fontAlgn="base" hangingPunct="0">
        <a:spcBef>
          <a:spcPct val="20000"/>
        </a:spcBef>
        <a:spcAft>
          <a:spcPct val="0"/>
        </a:spcAft>
        <a:buClr>
          <a:srgbClr val="B68E34"/>
        </a:buClr>
        <a:buFont typeface="Webdings" pitchFamily="18" charset="2"/>
        <a:buChar char="4"/>
        <a:defRPr>
          <a:solidFill>
            <a:schemeClr val="bg2"/>
          </a:solidFill>
          <a:latin typeface="+mn-lt"/>
          <a:ea typeface="ＭＳ Ｐゴシック"/>
          <a:cs typeface="ＭＳ Ｐゴシック" pitchFamily="-123" charset="-128"/>
        </a:defRPr>
      </a:lvl1pPr>
      <a:lvl2pPr marL="347663" indent="-114300" algn="l" rtl="0" eaLnBrk="0" fontAlgn="base" hangingPunct="0">
        <a:spcBef>
          <a:spcPct val="20000"/>
        </a:spcBef>
        <a:spcAft>
          <a:spcPct val="0"/>
        </a:spcAft>
        <a:buClr>
          <a:srgbClr val="11376C"/>
        </a:buClr>
        <a:buFont typeface="Times" pitchFamily="18" charset="0"/>
        <a:buChar char="•"/>
        <a:defRPr sz="1600">
          <a:solidFill>
            <a:schemeClr val="bg2"/>
          </a:solidFill>
          <a:latin typeface="+mn-lt"/>
          <a:ea typeface="ＭＳ Ｐゴシック"/>
          <a:cs typeface="ＭＳ Ｐゴシック"/>
        </a:defRPr>
      </a:lvl2pPr>
      <a:lvl3pPr marL="685800" indent="-106363" algn="l" rtl="0" eaLnBrk="0" fontAlgn="base" hangingPunct="0">
        <a:spcBef>
          <a:spcPct val="20000"/>
        </a:spcBef>
        <a:spcAft>
          <a:spcPct val="0"/>
        </a:spcAft>
        <a:buClr>
          <a:srgbClr val="11376C"/>
        </a:buClr>
        <a:buFont typeface="Times" pitchFamily="18" charset="0"/>
        <a:buChar char="•"/>
        <a:defRPr sz="1400">
          <a:solidFill>
            <a:schemeClr val="bg2"/>
          </a:solidFill>
          <a:latin typeface="+mn-lt"/>
          <a:ea typeface="ＭＳ Ｐゴシック"/>
          <a:cs typeface="ＭＳ Ｐゴシック"/>
        </a:defRPr>
      </a:lvl3pPr>
      <a:lvl4pPr marL="973138" indent="-104775" algn="l" rtl="0" eaLnBrk="0" fontAlgn="base" hangingPunct="0">
        <a:spcBef>
          <a:spcPct val="20000"/>
        </a:spcBef>
        <a:spcAft>
          <a:spcPct val="0"/>
        </a:spcAft>
        <a:buClr>
          <a:srgbClr val="11376C"/>
        </a:buClr>
        <a:buFont typeface="Times" pitchFamily="18" charset="0"/>
        <a:buChar char="•"/>
        <a:defRPr sz="1200">
          <a:solidFill>
            <a:schemeClr val="bg2"/>
          </a:solidFill>
          <a:latin typeface="+mn-lt"/>
          <a:ea typeface="ＭＳ Ｐゴシック"/>
          <a:cs typeface="ＭＳ Ｐゴシック"/>
        </a:defRPr>
      </a:lvl4pPr>
      <a:lvl5pPr marL="1262063" indent="-111125" algn="l" rtl="0" eaLnBrk="0" fontAlgn="base" hangingPunct="0">
        <a:spcBef>
          <a:spcPct val="20000"/>
        </a:spcBef>
        <a:spcAft>
          <a:spcPct val="0"/>
        </a:spcAft>
        <a:buClr>
          <a:srgbClr val="11376C"/>
        </a:buClr>
        <a:buFont typeface="Times" pitchFamily="18" charset="0"/>
        <a:buChar char="•"/>
        <a:defRPr sz="1000">
          <a:solidFill>
            <a:schemeClr val="bg2"/>
          </a:solidFill>
          <a:latin typeface="+mn-lt"/>
          <a:ea typeface="ＭＳ Ｐゴシック"/>
          <a:cs typeface="ＭＳ Ｐゴシック"/>
        </a:defRPr>
      </a:lvl5pPr>
      <a:lvl6pPr marL="1719263" indent="-111125" algn="l" rtl="0" eaLnBrk="1" fontAlgn="base" hangingPunct="1">
        <a:spcBef>
          <a:spcPct val="20000"/>
        </a:spcBef>
        <a:spcAft>
          <a:spcPct val="0"/>
        </a:spcAft>
        <a:buClr>
          <a:srgbClr val="11376C"/>
        </a:buClr>
        <a:buFont typeface="Times" pitchFamily="1" charset="0"/>
        <a:buChar char="•"/>
        <a:defRPr sz="1000">
          <a:solidFill>
            <a:schemeClr val="bg2"/>
          </a:solidFill>
          <a:latin typeface="+mn-lt"/>
          <a:ea typeface="+mn-ea"/>
        </a:defRPr>
      </a:lvl6pPr>
      <a:lvl7pPr marL="2176463" indent="-111125" algn="l" rtl="0" eaLnBrk="1" fontAlgn="base" hangingPunct="1">
        <a:spcBef>
          <a:spcPct val="20000"/>
        </a:spcBef>
        <a:spcAft>
          <a:spcPct val="0"/>
        </a:spcAft>
        <a:buClr>
          <a:srgbClr val="11376C"/>
        </a:buClr>
        <a:buFont typeface="Times" pitchFamily="1" charset="0"/>
        <a:buChar char="•"/>
        <a:defRPr sz="1000">
          <a:solidFill>
            <a:schemeClr val="bg2"/>
          </a:solidFill>
          <a:latin typeface="+mn-lt"/>
          <a:ea typeface="+mn-ea"/>
        </a:defRPr>
      </a:lvl7pPr>
      <a:lvl8pPr marL="2633663" indent="-111125" algn="l" rtl="0" eaLnBrk="1" fontAlgn="base" hangingPunct="1">
        <a:spcBef>
          <a:spcPct val="20000"/>
        </a:spcBef>
        <a:spcAft>
          <a:spcPct val="0"/>
        </a:spcAft>
        <a:buClr>
          <a:srgbClr val="11376C"/>
        </a:buClr>
        <a:buFont typeface="Times" pitchFamily="1" charset="0"/>
        <a:buChar char="•"/>
        <a:defRPr sz="1000">
          <a:solidFill>
            <a:schemeClr val="bg2"/>
          </a:solidFill>
          <a:latin typeface="+mn-lt"/>
          <a:ea typeface="+mn-ea"/>
        </a:defRPr>
      </a:lvl8pPr>
      <a:lvl9pPr marL="3090863" indent="-111125" algn="l" rtl="0" eaLnBrk="1" fontAlgn="base" hangingPunct="1">
        <a:spcBef>
          <a:spcPct val="20000"/>
        </a:spcBef>
        <a:spcAft>
          <a:spcPct val="0"/>
        </a:spcAft>
        <a:buClr>
          <a:srgbClr val="11376C"/>
        </a:buClr>
        <a:buFont typeface="Times" pitchFamily="1" charset="0"/>
        <a:buChar char="•"/>
        <a:defRPr sz="1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5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Michael J. Gavin CPA/ABV PLLC</a:t>
            </a:r>
          </a:p>
        </p:txBody>
      </p:sp>
      <p:sp>
        <p:nvSpPr>
          <p:cNvPr id="51202" name="Subtitle 6"/>
          <p:cNvSpPr>
            <a:spLocks noGrp="1"/>
          </p:cNvSpPr>
          <p:nvPr>
            <p:ph type="subTitle" idx="1"/>
          </p:nvPr>
        </p:nvSpPr>
        <p:spPr bwMode="auto">
          <a:xfrm>
            <a:off x="655638" y="518160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ebdings" pitchFamily="18" charset="2"/>
              <a:buNone/>
            </a:pPr>
            <a:r>
              <a:rPr lang="en-US" sz="1600" dirty="0" smtClean="0">
                <a:solidFill>
                  <a:schemeClr val="accent1"/>
                </a:solidFill>
                <a:cs typeface="ＭＳ Ｐゴシック"/>
              </a:rPr>
              <a:t>February 25th, 2013</a:t>
            </a:r>
          </a:p>
        </p:txBody>
      </p:sp>
      <p:sp>
        <p:nvSpPr>
          <p:cNvPr id="51204" name="Rectangle 8"/>
          <p:cNvSpPr>
            <a:spLocks noChangeArrowheads="1"/>
          </p:cNvSpPr>
          <p:nvPr/>
        </p:nvSpPr>
        <p:spPr bwMode="auto">
          <a:xfrm>
            <a:off x="0" y="1981200"/>
            <a:ext cx="9144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MMC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Phase II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Kick Off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Meeting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Phase II Scope 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10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838200"/>
            <a:ext cx="8382000" cy="740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Gather Contract Data for workshop				MMC</a:t>
            </a: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Analyze Data for workshop					Axiom</a:t>
            </a: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Create sample forms &amp; metrics for workshop		Axiom</a:t>
            </a: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½ Day Workshop reviewing the sample contracts		Both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Results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Forms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Metrics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Participate in Monthly Follow on review			Axiom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dirty="0">
              <a:solidFill>
                <a:srgbClr val="D8D8D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i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r>
              <a:rPr lang="en-US" sz="2000" dirty="0">
                <a:solidFill>
                  <a:srgbClr val="003468"/>
                </a:solidFill>
              </a:rPr>
              <a:t> 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None/>
            </a:pPr>
            <a:endParaRPr lang="en-US" sz="2000" dirty="0">
              <a:solidFill>
                <a:srgbClr val="0034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9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360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Information to be gathered by MMC:  </a:t>
            </a:r>
          </a:p>
        </p:txBody>
      </p:sp>
      <p:sp>
        <p:nvSpPr>
          <p:cNvPr id="54274" name="Slide Number Placeholder 3"/>
          <p:cNvSpPr txBox="1">
            <a:spLocks noGrp="1"/>
          </p:cNvSpPr>
          <p:nvPr/>
        </p:nvSpPr>
        <p:spPr bwMode="auto">
          <a:xfrm>
            <a:off x="4371975" y="6554788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5E66D90-8AE9-408F-BE3B-0C3DB7674087}" type="slidenum">
              <a:rPr lang="en-US" sz="800">
                <a:solidFill>
                  <a:schemeClr val="accent1"/>
                </a:solidFill>
              </a:rPr>
              <a:pPr algn="ctr" eaLnBrk="0" hangingPunct="0"/>
              <a:t>11</a:t>
            </a:fld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381000" y="1050925"/>
            <a:ext cx="8610600" cy="877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Selection of 3 contracts by Dan from each of the main categories -Commission, Non-commission and Risk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Copy of the original contract and any updates, addendums etc.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Financial analysis prior to the engagement of the contract or any subsequent analysis after execution of it 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Current metrics that are used to track the contract—both client agreed upon and internal by MMC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Efficiencies of the contract—“is there money left on the table?”, Have maximum revenues been recognized by the contract?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Organizational support for the contract—reporting scheme from those on the day to day up through management to the CEO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dirty="0">
              <a:solidFill>
                <a:srgbClr val="D8D8D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i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r>
              <a:rPr lang="en-US" sz="2000" dirty="0">
                <a:solidFill>
                  <a:srgbClr val="003468"/>
                </a:solidFill>
              </a:rPr>
              <a:t> 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None/>
            </a:pPr>
            <a:endParaRPr lang="en-US" sz="2000" dirty="0">
              <a:solidFill>
                <a:srgbClr val="0034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9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360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Items to be delivered by Axiom:  </a:t>
            </a:r>
          </a:p>
        </p:txBody>
      </p:sp>
      <p:sp>
        <p:nvSpPr>
          <p:cNvPr id="71683" name="Slide Number Placeholder 3"/>
          <p:cNvSpPr txBox="1">
            <a:spLocks noGrp="1"/>
          </p:cNvSpPr>
          <p:nvPr/>
        </p:nvSpPr>
        <p:spPr bwMode="auto">
          <a:xfrm>
            <a:off x="4371975" y="6554788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791F3A5-B1B3-4D87-A1E2-1AF5807BBBB2}" type="slidenum">
              <a:rPr lang="en-US" sz="800">
                <a:solidFill>
                  <a:schemeClr val="accent1"/>
                </a:solidFill>
              </a:rPr>
              <a:pPr algn="ctr" eaLnBrk="0" hangingPunct="0"/>
              <a:t>12</a:t>
            </a:fld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71684" name="TextBox 5"/>
          <p:cNvSpPr txBox="1">
            <a:spLocks noChangeArrowheads="1"/>
          </p:cNvSpPr>
          <p:nvPr/>
        </p:nvSpPr>
        <p:spPr bwMode="auto">
          <a:xfrm>
            <a:off x="381000" y="1050925"/>
            <a:ext cx="8610600" cy="786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Financial Analysis of the 3 (MMC) selected contracts</a:t>
            </a: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Methods, Templates and Cost Model to be used by MMC for follow on analysis of: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Balance of (existing) contracts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Future contracts / amendments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Metrics to be used for follow on performance tracking of MMC contracts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dirty="0">
              <a:solidFill>
                <a:srgbClr val="D8D8D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i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r>
              <a:rPr lang="en-US" sz="2000" dirty="0">
                <a:solidFill>
                  <a:srgbClr val="003468"/>
                </a:solidFill>
              </a:rPr>
              <a:t> 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None/>
            </a:pPr>
            <a:endParaRPr lang="en-US" sz="2000" dirty="0">
              <a:solidFill>
                <a:srgbClr val="0034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9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360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Milestones  </a:t>
            </a:r>
          </a:p>
        </p:txBody>
      </p:sp>
      <p:sp>
        <p:nvSpPr>
          <p:cNvPr id="55298" name="Slide Number Placeholder 3"/>
          <p:cNvSpPr txBox="1">
            <a:spLocks noGrp="1"/>
          </p:cNvSpPr>
          <p:nvPr/>
        </p:nvSpPr>
        <p:spPr bwMode="auto">
          <a:xfrm>
            <a:off x="4371975" y="6554788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E737D998-E3F4-4F1E-B257-EA263F56E38E}" type="slidenum">
              <a:rPr lang="en-US" sz="800">
                <a:solidFill>
                  <a:schemeClr val="accent1"/>
                </a:solidFill>
              </a:rPr>
              <a:pPr algn="ctr" eaLnBrk="0" hangingPunct="0"/>
              <a:t>13</a:t>
            </a:fld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381000" y="1192213"/>
            <a:ext cx="8382000" cy="740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Data Gathering			__/__/__  (by MMC)</a:t>
            </a: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Data Analysis			__/__/__  (by Axiom)</a:t>
            </a: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Workshop				__/__/__  (Both)</a:t>
            </a: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rgbClr val="003468"/>
                </a:solidFill>
              </a:rPr>
              <a:t>Initial Monthly Metrics 		__/__/__  (via MMC invite)      Review participation  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r>
              <a:rPr lang="en-US" sz="2000" b="1" dirty="0">
                <a:solidFill>
                  <a:srgbClr val="003468"/>
                </a:solidFill>
              </a:rPr>
              <a:t>  (Dates to be determined based on MMC’s availability)               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dirty="0">
              <a:solidFill>
                <a:srgbClr val="D8D8D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i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None/>
            </a:pPr>
            <a:r>
              <a:rPr lang="en-US" sz="2000" dirty="0">
                <a:solidFill>
                  <a:srgbClr val="003468"/>
                </a:solidFill>
              </a:rPr>
              <a:t> 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None/>
            </a:pPr>
            <a:endParaRPr lang="en-US" sz="2000" dirty="0">
              <a:solidFill>
                <a:srgbClr val="0034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Kick Off Agenda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2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Meeting Goals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Phase II Scope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Team Members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Approach 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Schedule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Phase II Scope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3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Finish Contract  Analysis (</a:t>
            </a:r>
            <a:r>
              <a:rPr lang="en-US" sz="1400" dirty="0">
                <a:solidFill>
                  <a:srgbClr val="003468"/>
                </a:solidFill>
              </a:rPr>
              <a:t>Commission, Non Commission (Fixed Price</a:t>
            </a:r>
            <a:r>
              <a:rPr lang="en-US" sz="1400" dirty="0" smtClean="0">
                <a:solidFill>
                  <a:srgbClr val="003468"/>
                </a:solidFill>
              </a:rPr>
              <a:t>) &amp; Risk</a:t>
            </a:r>
            <a:r>
              <a:rPr lang="en-US" sz="2000" b="1" dirty="0" smtClean="0">
                <a:solidFill>
                  <a:srgbClr val="003468"/>
                </a:solidFill>
              </a:rPr>
              <a:t>)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Contract Opportunity vs. Actual Opportunity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Hi-light Variance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Compare and Rank Contracts	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Revenue Effectiveness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Risk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Lost Opportunities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Summarize Contracts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Actions, Recommendations &amp; Expirations</a:t>
            </a: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Phase II Scope (Continued)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4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Finish Proposal Analysis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most recent proposals processed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the proposals that tie to the key contracts analyzed (if available)</a:t>
            </a:r>
          </a:p>
          <a:p>
            <a:pPr marL="457200" lvl="2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Provide Proposal Recommendations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Future documents and procedures to be used</a:t>
            </a: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Phase II Scope (Continued)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5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Analyze Expense &amp; Capital Budget Process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Observe and Obtain documentation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Assist in Budgeting Process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Assist in documenting “to be” process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Provide recommendations in MMC’s long term Strategic Direction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Revenue, Expense and Capital Growth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Organizational Growth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Assist in establishing a Strategic Plan</a:t>
            </a:r>
            <a:endParaRPr lang="en-US" sz="2000" b="1" dirty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Approach &amp; Schedule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6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Axiom to provide approx.. 1 day a week (8 hrs. max) worth of effort  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Combination of Carl &amp; Mike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Work to be done remotely from Axiom office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Onsite when necessary and as approved by MMC</a:t>
            </a:r>
          </a:p>
          <a:p>
            <a:pPr lvl="1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Carl and Mike to interface through Eric at MMC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Progress reviews to be held every 4 to 6 weeks with Dan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Team Members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7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Axiom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Mike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Carl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MMC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err="1">
                <a:solidFill>
                  <a:srgbClr val="003468"/>
                </a:solidFill>
              </a:rPr>
              <a:t>A</a:t>
            </a:r>
            <a:r>
              <a:rPr lang="en-US" sz="2000" b="1" dirty="0" err="1" smtClean="0">
                <a:solidFill>
                  <a:srgbClr val="003468"/>
                </a:solidFill>
              </a:rPr>
              <a:t>ric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err="1" smtClean="0">
                <a:solidFill>
                  <a:srgbClr val="003468"/>
                </a:solidFill>
              </a:rPr>
              <a:t>Andonella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Scott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Dan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Others (when as needed by MMC, i.e.. Carmen)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5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Michael J. Gavin CPA/ABV PLLC</a:t>
            </a:r>
          </a:p>
        </p:txBody>
      </p:sp>
      <p:sp>
        <p:nvSpPr>
          <p:cNvPr id="51202" name="Subtitle 6"/>
          <p:cNvSpPr>
            <a:spLocks noGrp="1"/>
          </p:cNvSpPr>
          <p:nvPr>
            <p:ph type="subTitle" idx="1"/>
          </p:nvPr>
        </p:nvSpPr>
        <p:spPr bwMode="auto">
          <a:xfrm>
            <a:off x="655638" y="518160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ebdings" pitchFamily="18" charset="2"/>
              <a:buNone/>
            </a:pPr>
            <a:r>
              <a:rPr lang="en-US" sz="1600" dirty="0" smtClean="0">
                <a:solidFill>
                  <a:schemeClr val="accent1"/>
                </a:solidFill>
                <a:cs typeface="ＭＳ Ｐゴシック"/>
              </a:rPr>
              <a:t>September 12th, 2012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Rectangle 8"/>
          <p:cNvSpPr>
            <a:spLocks noChangeArrowheads="1"/>
          </p:cNvSpPr>
          <p:nvPr/>
        </p:nvSpPr>
        <p:spPr bwMode="auto">
          <a:xfrm>
            <a:off x="0" y="1981200"/>
            <a:ext cx="9144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MMC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Phase II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9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600" b="1" dirty="0" smtClean="0">
                <a:solidFill>
                  <a:srgbClr val="003468"/>
                </a:solidFill>
                <a:cs typeface="ＭＳ Ｐゴシック"/>
              </a:rPr>
              <a:t>Dan, 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600" b="1" dirty="0" smtClean="0">
                <a:solidFill>
                  <a:srgbClr val="003468"/>
                </a:solidFill>
                <a:cs typeface="ＭＳ Ｐゴシック"/>
              </a:rPr>
              <a:t>   Thanks for talking with us on Thursday.  Included within the presentation are the items we reviewed with you last week: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sz="1600" b="1" dirty="0" smtClean="0">
              <a:solidFill>
                <a:srgbClr val="003468"/>
              </a:solidFill>
              <a:cs typeface="ＭＳ Ｐゴシック"/>
            </a:endParaRPr>
          </a:p>
          <a:p>
            <a:pPr>
              <a:lnSpc>
                <a:spcPct val="80000"/>
              </a:lnSpc>
            </a:pPr>
            <a:r>
              <a:rPr lang="en-US" sz="1600" b="1" dirty="0" smtClean="0">
                <a:solidFill>
                  <a:srgbClr val="003468"/>
                </a:solidFill>
                <a:cs typeface="ＭＳ Ｐゴシック"/>
              </a:rPr>
              <a:t>Phase II Scope </a:t>
            </a:r>
          </a:p>
          <a:p>
            <a:pPr>
              <a:lnSpc>
                <a:spcPct val="80000"/>
              </a:lnSpc>
            </a:pPr>
            <a:r>
              <a:rPr lang="en-US" sz="1600" b="1" dirty="0" smtClean="0">
                <a:solidFill>
                  <a:srgbClr val="003468"/>
                </a:solidFill>
                <a:cs typeface="ＭＳ Ｐゴシック"/>
              </a:rPr>
              <a:t>Info needed to be gathered by MMC</a:t>
            </a:r>
          </a:p>
          <a:p>
            <a:pPr>
              <a:lnSpc>
                <a:spcPct val="80000"/>
              </a:lnSpc>
            </a:pPr>
            <a:r>
              <a:rPr lang="en-US" sz="1600" b="1" dirty="0" smtClean="0">
                <a:solidFill>
                  <a:srgbClr val="003468"/>
                </a:solidFill>
                <a:cs typeface="ＭＳ Ｐゴシック"/>
              </a:rPr>
              <a:t>Axiom Deliverables</a:t>
            </a:r>
          </a:p>
          <a:p>
            <a:pPr>
              <a:lnSpc>
                <a:spcPct val="80000"/>
              </a:lnSpc>
            </a:pPr>
            <a:r>
              <a:rPr lang="en-US" sz="1600" b="1" dirty="0" smtClean="0">
                <a:solidFill>
                  <a:srgbClr val="003468"/>
                </a:solidFill>
                <a:cs typeface="ＭＳ Ｐゴシック"/>
              </a:rPr>
              <a:t>Milestones (who’s due dates will be determined based on MMC’s availability)</a:t>
            </a:r>
          </a:p>
          <a:p>
            <a:pPr>
              <a:lnSpc>
                <a:spcPct val="80000"/>
              </a:lnSpc>
            </a:pPr>
            <a:endParaRPr lang="en-US" sz="1600" b="1" dirty="0" smtClean="0">
              <a:solidFill>
                <a:srgbClr val="003468"/>
              </a:solidFill>
              <a:cs typeface="ＭＳ Ｐゴシック"/>
            </a:endParaRP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600" b="1" dirty="0" smtClean="0">
                <a:solidFill>
                  <a:srgbClr val="003468"/>
                </a:solidFill>
                <a:cs typeface="ＭＳ Ｐゴシック"/>
              </a:rPr>
              <a:t>   As discussed, the cost range for this phase is $6,500 to $7,500.  We look forward to working with you and your team on this next phase.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sz="1600" b="1" dirty="0" smtClean="0">
              <a:solidFill>
                <a:srgbClr val="003468"/>
              </a:solidFill>
              <a:cs typeface="ＭＳ Ｐゴシック"/>
            </a:endParaRP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600" b="1" dirty="0" smtClean="0">
                <a:solidFill>
                  <a:srgbClr val="003468"/>
                </a:solidFill>
                <a:cs typeface="ＭＳ Ｐゴシック"/>
              </a:rPr>
              <a:t>Regards,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sz="1600" b="1" dirty="0" smtClean="0">
              <a:solidFill>
                <a:srgbClr val="003468"/>
              </a:solidFill>
              <a:cs typeface="ＭＳ Ｐゴシック"/>
            </a:endParaRP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sz="1600" b="1" dirty="0" smtClean="0">
              <a:solidFill>
                <a:srgbClr val="003468"/>
              </a:solidFill>
              <a:cs typeface="ＭＳ Ｐゴシック"/>
            </a:endParaRP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600" b="1" dirty="0" smtClean="0">
                <a:solidFill>
                  <a:srgbClr val="003468"/>
                </a:solidFill>
                <a:cs typeface="ＭＳ Ｐゴシック"/>
              </a:rPr>
              <a:t>Mike   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600" dirty="0" smtClean="0">
                <a:solidFill>
                  <a:srgbClr val="003468"/>
                </a:solidFill>
                <a:cs typeface="ＭＳ Ｐゴシック"/>
              </a:rPr>
              <a:t> 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sz="1600" b="1" dirty="0" smtClean="0">
              <a:solidFill>
                <a:srgbClr val="003468"/>
              </a:solidFill>
              <a:cs typeface="ＭＳ Ｐゴシック"/>
            </a:endParaRPr>
          </a:p>
          <a:p>
            <a:pPr lvl="1">
              <a:lnSpc>
                <a:spcPct val="80000"/>
              </a:lnSpc>
              <a:buFont typeface="Times" pitchFamily="18" charset="0"/>
              <a:buNone/>
            </a:pPr>
            <a:endParaRPr lang="en-US" sz="1400" dirty="0" smtClean="0">
              <a:solidFill>
                <a:srgbClr val="003468"/>
              </a:solidFill>
            </a:endParaRPr>
          </a:p>
        </p:txBody>
      </p:sp>
      <p:sp>
        <p:nvSpPr>
          <p:cNvPr id="52227" name="Slide Number Placeholder 3"/>
          <p:cNvSpPr txBox="1">
            <a:spLocks noGrp="1"/>
          </p:cNvSpPr>
          <p:nvPr/>
        </p:nvSpPr>
        <p:spPr bwMode="auto">
          <a:xfrm>
            <a:off x="4371975" y="6554788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18DD56B-AF30-4935-8D02-972600CAD908}" type="slidenum">
              <a:rPr lang="en-US" sz="800">
                <a:solidFill>
                  <a:schemeClr val="accent1"/>
                </a:solidFill>
              </a:rPr>
              <a:pPr algn="ctr" eaLnBrk="0" hangingPunct="0"/>
              <a:t>9</a:t>
            </a:fld>
            <a:endParaRPr lang="en-US" sz="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lix Partners Color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376A"/>
      </a:accent1>
      <a:accent2>
        <a:srgbClr val="AA8631"/>
      </a:accent2>
      <a:accent3>
        <a:srgbClr val="D9CBA6"/>
      </a:accent3>
      <a:accent4>
        <a:srgbClr val="7D4316"/>
      </a:accent4>
      <a:accent5>
        <a:srgbClr val="606F7E"/>
      </a:accent5>
      <a:accent6>
        <a:srgbClr val="7F8341"/>
      </a:accent6>
      <a:hlink>
        <a:srgbClr val="ACA08C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356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537</Words>
  <Application>Microsoft Office PowerPoint</Application>
  <PresentationFormat>On-screen Show (4:3)</PresentationFormat>
  <Paragraphs>194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Michael J. Gavin CPA/ABV PLLC</vt:lpstr>
      <vt:lpstr> Kick Off Agenda</vt:lpstr>
      <vt:lpstr> Phase II Scope</vt:lpstr>
      <vt:lpstr> Phase II Scope (Continued)</vt:lpstr>
      <vt:lpstr> Phase II Scope (Continued)</vt:lpstr>
      <vt:lpstr> Approach &amp; Schedule</vt:lpstr>
      <vt:lpstr> Team Members</vt:lpstr>
      <vt:lpstr>Michael J. Gavin CPA/ABV PLLC</vt:lpstr>
      <vt:lpstr> </vt:lpstr>
      <vt:lpstr> Phase II Scope </vt:lpstr>
      <vt:lpstr> Information to be gathered by MMC:  </vt:lpstr>
      <vt:lpstr> Items to be delivered by Axiom:  </vt:lpstr>
      <vt:lpstr> Milestones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Fluor Overhead Cost Assessment (Management Update)</dc:title>
  <dc:subject>Theme Template V1</dc:subject>
  <dc:creator/>
  <cp:keywords>Theme, Template, Style, Launch</cp:keywords>
  <cp:lastModifiedBy/>
  <cp:revision>218</cp:revision>
  <cp:lastPrinted>2009-09-22T14:50:19Z</cp:lastPrinted>
  <dcterms:created xsi:type="dcterms:W3CDTF">2012-01-06T15:07:34Z</dcterms:created>
  <dcterms:modified xsi:type="dcterms:W3CDTF">2013-02-23T17:04:11Z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0x010100F8EF98760CBA4A94994F13BA881038FA008A6A4EFF23949447863E5DA895ACAB72</vt:lpwstr>
  </property>
  <property fmtid="{D5CDD505-2E9C-101B-9397-08002B2CF9AE}" pid="3" name="FormVersion">
    <vt:lpwstr/>
  </property>
  <property fmtid="{D5CDD505-2E9C-101B-9397-08002B2CF9AE}" pid="4" name="FormId">
    <vt:lpwstr/>
  </property>
  <property fmtid="{D5CDD505-2E9C-101B-9397-08002B2CF9AE}" pid="5" name="ShowInCatalog">
    <vt:lpwstr>0</vt:lpwstr>
  </property>
  <property fmtid="{D5CDD505-2E9C-101B-9397-08002B2CF9AE}" pid="6" name="FormCategory">
    <vt:lpwstr/>
  </property>
  <property fmtid="{D5CDD505-2E9C-101B-9397-08002B2CF9AE}" pid="7" name="FormDescription">
    <vt:lpwstr/>
  </property>
  <property fmtid="{D5CDD505-2E9C-101B-9397-08002B2CF9AE}" pid="8" name="CustomContentTypeId">
    <vt:lpwstr/>
  </property>
  <property fmtid="{D5CDD505-2E9C-101B-9397-08002B2CF9AE}" pid="9" name="ReportOwner">
    <vt:lpwstr/>
  </property>
  <property fmtid="{D5CDD505-2E9C-101B-9397-08002B2CF9AE}" pid="10" name="FormName">
    <vt:lpwstr/>
  </property>
  <property fmtid="{D5CDD505-2E9C-101B-9397-08002B2CF9AE}" pid="11" name="FormLocale">
    <vt:lpwstr/>
  </property>
</Properties>
</file>