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14"/>
  </p:normalViewPr>
  <p:slideViewPr>
    <p:cSldViewPr snapToGrid="0">
      <p:cViewPr varScale="1">
        <p:scale>
          <a:sx n="98" d="100"/>
          <a:sy n="98" d="100"/>
        </p:scale>
        <p:origin x="200" y="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96df4e2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96df4e2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c96df4e2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c96df4e2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96df4e23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96df4e23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96df4e2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96df4e2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96df4e2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96df4e2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6df4e2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6df4e2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96df4e2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96df4e2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96df4e2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96df4e2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6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96df4e2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96df4e2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7825" y="7825"/>
            <a:ext cx="9144000" cy="510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2" y="422125"/>
            <a:ext cx="2545575" cy="41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 idx="4294967295"/>
          </p:nvPr>
        </p:nvSpPr>
        <p:spPr>
          <a:xfrm>
            <a:off x="3447303" y="1404150"/>
            <a:ext cx="5385000" cy="2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E</a:t>
            </a:r>
            <a:r>
              <a:rPr lang="en" sz="6000">
                <a:solidFill>
                  <a:srgbClr val="FF9900"/>
                </a:solidFill>
              </a:rPr>
              <a:t>s</a:t>
            </a:r>
            <a:r>
              <a:rPr lang="en" sz="6000">
                <a:solidFill>
                  <a:srgbClr val="FFFF00"/>
                </a:solidFill>
              </a:rPr>
              <a:t>c</a:t>
            </a:r>
            <a:r>
              <a:rPr lang="en" sz="6000">
                <a:solidFill>
                  <a:srgbClr val="00FF00"/>
                </a:solidFill>
              </a:rPr>
              <a:t>a</a:t>
            </a:r>
            <a:r>
              <a:rPr lang="en" sz="6000">
                <a:solidFill>
                  <a:srgbClr val="00FFFF"/>
                </a:solidFill>
              </a:rPr>
              <a:t>p</a:t>
            </a:r>
            <a:r>
              <a:rPr lang="en" sz="6000">
                <a:solidFill>
                  <a:srgbClr val="FF0000"/>
                </a:solidFill>
              </a:rPr>
              <a:t>a</a:t>
            </a:r>
            <a:r>
              <a:rPr lang="en" sz="6000">
                <a:solidFill>
                  <a:srgbClr val="FF9900"/>
                </a:solidFill>
              </a:rPr>
              <a:t>r</a:t>
            </a:r>
            <a:r>
              <a:rPr lang="en" sz="6000">
                <a:solidFill>
                  <a:srgbClr val="FFFF00"/>
                </a:solidFill>
              </a:rPr>
              <a:t>s</a:t>
            </a:r>
            <a:r>
              <a:rPr lang="en" sz="6000">
                <a:solidFill>
                  <a:srgbClr val="00FF00"/>
                </a:solidFill>
              </a:rPr>
              <a:t>e</a:t>
            </a:r>
            <a:r>
              <a:rPr lang="en" sz="6000"/>
              <a:t> </a:t>
            </a:r>
            <a:r>
              <a:rPr lang="en" sz="6000">
                <a:solidFill>
                  <a:srgbClr val="FF0000"/>
                </a:solidFill>
              </a:rPr>
              <a:t>(</a:t>
            </a:r>
            <a:r>
              <a:rPr lang="en" sz="6000">
                <a:solidFill>
                  <a:srgbClr val="FF9900"/>
                </a:solidFill>
              </a:rPr>
              <a:t>B</a:t>
            </a:r>
            <a:r>
              <a:rPr lang="en" sz="6000">
                <a:solidFill>
                  <a:srgbClr val="FFFF00"/>
                </a:solidFill>
              </a:rPr>
              <a:t>r</a:t>
            </a:r>
            <a:r>
              <a:rPr lang="en" sz="6000">
                <a:solidFill>
                  <a:srgbClr val="00FF00"/>
                </a:solidFill>
              </a:rPr>
              <a:t>e</a:t>
            </a:r>
            <a:r>
              <a:rPr lang="en" sz="6000">
                <a:solidFill>
                  <a:srgbClr val="00FFFF"/>
                </a:solidFill>
              </a:rPr>
              <a:t>a</a:t>
            </a:r>
            <a:r>
              <a:rPr lang="en" sz="6000">
                <a:solidFill>
                  <a:srgbClr val="FF0000"/>
                </a:solidFill>
              </a:rPr>
              <a:t>k</a:t>
            </a:r>
            <a:r>
              <a:rPr lang="en" sz="6000">
                <a:solidFill>
                  <a:srgbClr val="FF9900"/>
                </a:solidFill>
              </a:rPr>
              <a:t>o</a:t>
            </a:r>
            <a:r>
              <a:rPr lang="en" sz="6000">
                <a:solidFill>
                  <a:srgbClr val="FFFF00"/>
                </a:solidFill>
              </a:rPr>
              <a:t>u</a:t>
            </a:r>
            <a:r>
              <a:rPr lang="en" sz="6000">
                <a:solidFill>
                  <a:srgbClr val="00FF00"/>
                </a:solidFill>
              </a:rPr>
              <a:t>t</a:t>
            </a:r>
            <a:r>
              <a:rPr lang="en" sz="6000">
                <a:solidFill>
                  <a:srgbClr val="00FFFF"/>
                </a:solidFill>
              </a:rPr>
              <a:t>)</a:t>
            </a:r>
            <a:r>
              <a:rPr lang="en" sz="6000">
                <a:solidFill>
                  <a:srgbClr val="FF0000"/>
                </a:solidFill>
              </a:rPr>
              <a:t>!</a:t>
            </a:r>
            <a:endParaRPr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BA067-C405-C242-B035-C870C298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" y="0"/>
            <a:ext cx="78747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72125" y="37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Ahora todos ustedes son programadores!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Van a hacer un juego muy grande después de una semana de aprendizaje.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Y no tienen que hacerlo solos...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 tienen algunas preguntas o dudas, no vacilen de preguntarnos! Estamos aquí para apoyarles.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Es un programa muy largo!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Contiene todos los conceptos del campamento.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Hazlo en partes!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Bloques (Ladrillos)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555550"/>
            <a:ext cx="85206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Ciclos anidados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Empieza con hacer una fila de 10 bloques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Después 10 filas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hacer los colores: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t="16566" b="62461"/>
          <a:stretch/>
        </p:blipFill>
        <p:spPr>
          <a:xfrm>
            <a:off x="4172200" y="192012"/>
            <a:ext cx="3160350" cy="10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024000" y="3744275"/>
            <a:ext cx="4502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(fila == 0 || fila == 1)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color = Color.RED;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 Barra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es la barra?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SRect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Donde creamos la barra?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 principio del programa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t="88145"/>
          <a:stretch/>
        </p:blipFill>
        <p:spPr>
          <a:xfrm>
            <a:off x="2460275" y="367400"/>
            <a:ext cx="3160350" cy="60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4" name="Google Shape;84;p17"/>
          <p:cNvCxnSpPr/>
          <p:nvPr/>
        </p:nvCxnSpPr>
        <p:spPr>
          <a:xfrm rot="10800000">
            <a:off x="2767025" y="680075"/>
            <a:ext cx="906900" cy="78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endCxn id="83" idx="3"/>
          </p:cNvCxnSpPr>
          <p:nvPr/>
        </p:nvCxnSpPr>
        <p:spPr>
          <a:xfrm>
            <a:off x="5077025" y="670163"/>
            <a:ext cx="543600" cy="21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6" name="Google Shape;86;p17"/>
          <p:cNvSpPr txBox="1"/>
          <p:nvPr/>
        </p:nvSpPr>
        <p:spPr>
          <a:xfrm>
            <a:off x="914525" y="3373675"/>
            <a:ext cx="4744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void mouseMovido(MouseEvento e)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2923725"/>
            <a:ext cx="85206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sabemos cuando se mueve el mouse?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914525" y="2501575"/>
            <a:ext cx="43185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void run()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3771850"/>
            <a:ext cx="85206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Entonces, como usamos la barra en los dos metodos?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 atributo!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La Pelota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Empieza con la pelota que rebota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Animación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Rebota en 3 paredes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la pelota pegue la barra, rebota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la pelota pegue un bloque, rebota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 el bloque desaparece! </a:t>
            </a:r>
            <a:endParaRPr sz="18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t="11394"/>
          <a:stretch/>
        </p:blipFill>
        <p:spPr>
          <a:xfrm>
            <a:off x="5798075" y="367400"/>
            <a:ext cx="3160350" cy="45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>
            <a:off x="5815650" y="2575650"/>
            <a:ext cx="1352400" cy="10671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8"/>
          <p:cNvCxnSpPr/>
          <p:nvPr/>
        </p:nvCxnSpPr>
        <p:spPr>
          <a:xfrm>
            <a:off x="5847025" y="3720825"/>
            <a:ext cx="1985400" cy="8364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8"/>
          <p:cNvCxnSpPr/>
          <p:nvPr/>
        </p:nvCxnSpPr>
        <p:spPr>
          <a:xfrm rot="10800000" flipH="1">
            <a:off x="7895050" y="3314375"/>
            <a:ext cx="1227300" cy="12585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8"/>
          <p:cNvCxnSpPr/>
          <p:nvPr/>
        </p:nvCxnSpPr>
        <p:spPr>
          <a:xfrm rot="10800000">
            <a:off x="7855875" y="1727525"/>
            <a:ext cx="1211700" cy="15243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darObjetoChocando()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1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dirty="0"/>
              <a:t>Como </a:t>
            </a:r>
            <a:r>
              <a:rPr lang="en" dirty="0" err="1"/>
              <a:t>sabemos</a:t>
            </a:r>
            <a:r>
              <a:rPr lang="en" dirty="0"/>
              <a:t> </a:t>
            </a:r>
            <a:r>
              <a:rPr lang="en" dirty="0" err="1"/>
              <a:t>si</a:t>
            </a:r>
            <a:r>
              <a:rPr lang="en" dirty="0"/>
              <a:t> la pelota ha </a:t>
            </a:r>
            <a:r>
              <a:rPr lang="en" dirty="0" err="1"/>
              <a:t>pegado</a:t>
            </a:r>
            <a:r>
              <a:rPr lang="en" dirty="0"/>
              <a:t> a la </a:t>
            </a:r>
            <a:r>
              <a:rPr lang="en" dirty="0" err="1"/>
              <a:t>barra</a:t>
            </a:r>
            <a:r>
              <a:rPr lang="en" dirty="0"/>
              <a:t> or un </a:t>
            </a:r>
            <a:r>
              <a:rPr lang="en" dirty="0" err="1"/>
              <a:t>bloque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</a:rPr>
              <a:t>darObjetoEn</a:t>
            </a:r>
            <a:r>
              <a:rPr lang="en" dirty="0">
                <a:solidFill>
                  <a:srgbClr val="000000"/>
                </a:solidFill>
              </a:rPr>
              <a:t>(x, y)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sz="1800" dirty="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t="11394"/>
          <a:stretch/>
        </p:blipFill>
        <p:spPr>
          <a:xfrm>
            <a:off x="5798075" y="367400"/>
            <a:ext cx="3160350" cy="45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 flipH="1">
            <a:off x="5815525" y="2579575"/>
            <a:ext cx="1422900" cy="10632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5847025" y="3720825"/>
            <a:ext cx="1985400" cy="8364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9"/>
          <p:cNvCxnSpPr/>
          <p:nvPr/>
        </p:nvCxnSpPr>
        <p:spPr>
          <a:xfrm rot="10800000" flipH="1">
            <a:off x="7895050" y="3314375"/>
            <a:ext cx="1227300" cy="12585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/>
          <p:nvPr/>
        </p:nvCxnSpPr>
        <p:spPr>
          <a:xfrm rot="10800000">
            <a:off x="7855875" y="1727525"/>
            <a:ext cx="1211700" cy="15243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9"/>
          <p:cNvCxnSpPr/>
          <p:nvPr/>
        </p:nvCxnSpPr>
        <p:spPr>
          <a:xfrm flipH="1">
            <a:off x="6347375" y="1758800"/>
            <a:ext cx="1430400" cy="10083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2476913"/>
            <a:ext cx="5371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Como </a:t>
            </a:r>
            <a:r>
              <a:rPr lang="en" dirty="0" err="1"/>
              <a:t>sabemos</a:t>
            </a:r>
            <a:r>
              <a:rPr lang="en" dirty="0"/>
              <a:t> </a:t>
            </a:r>
            <a:r>
              <a:rPr lang="en" dirty="0" err="1"/>
              <a:t>si</a:t>
            </a:r>
            <a:r>
              <a:rPr lang="en" dirty="0"/>
              <a:t> el </a:t>
            </a:r>
            <a:r>
              <a:rPr lang="en" dirty="0" err="1"/>
              <a:t>objeto</a:t>
            </a:r>
            <a:r>
              <a:rPr lang="en" dirty="0"/>
              <a:t> </a:t>
            </a:r>
            <a:r>
              <a:rPr lang="en" dirty="0" err="1"/>
              <a:t>es</a:t>
            </a:r>
            <a:r>
              <a:rPr lang="en" dirty="0"/>
              <a:t> un </a:t>
            </a:r>
            <a:r>
              <a:rPr lang="en" dirty="0" err="1"/>
              <a:t>bloque</a:t>
            </a:r>
            <a:r>
              <a:rPr lang="en" dirty="0"/>
              <a:t> o la </a:t>
            </a:r>
            <a:r>
              <a:rPr lang="en" dirty="0" err="1"/>
              <a:t>barra</a:t>
            </a:r>
            <a:r>
              <a:rPr lang="en" dirty="0"/>
              <a:t>?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 no </a:t>
            </a:r>
            <a:r>
              <a:rPr lang="en" dirty="0" err="1"/>
              <a:t>es</a:t>
            </a:r>
            <a:r>
              <a:rPr lang="en" dirty="0"/>
              <a:t> la </a:t>
            </a:r>
            <a:r>
              <a:rPr lang="en" dirty="0" err="1"/>
              <a:t>barra</a:t>
            </a:r>
            <a:r>
              <a:rPr lang="en" dirty="0"/>
              <a:t>, </a:t>
            </a:r>
            <a:r>
              <a:rPr lang="en" dirty="0" err="1"/>
              <a:t>es</a:t>
            </a:r>
            <a:r>
              <a:rPr lang="en" dirty="0"/>
              <a:t> un </a:t>
            </a:r>
            <a:r>
              <a:rPr lang="en" dirty="0" err="1"/>
              <a:t>bloque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darObjetoChocando()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1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406870"/>
            <a:ext cx="5371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Crea</a:t>
            </a:r>
            <a:r>
              <a:rPr lang="en-GB" dirty="0"/>
              <a:t> un </a:t>
            </a:r>
            <a:r>
              <a:rPr lang="en-GB" dirty="0" err="1"/>
              <a:t>metodo</a:t>
            </a:r>
            <a:r>
              <a:rPr lang="en-GB" dirty="0"/>
              <a:t> que se llama </a:t>
            </a:r>
            <a:r>
              <a:rPr lang="en-GB" dirty="0" err="1"/>
              <a:t>darObjetoChocando</a:t>
            </a:r>
            <a:r>
              <a:rPr lang="en-GB" dirty="0"/>
              <a:t>() que </a:t>
            </a:r>
            <a:r>
              <a:rPr lang="en-GB" dirty="0" err="1"/>
              <a:t>devuelve</a:t>
            </a:r>
            <a:r>
              <a:rPr lang="en-GB" dirty="0"/>
              <a:t> un </a:t>
            </a:r>
            <a:r>
              <a:rPr lang="en-GB" dirty="0" err="1"/>
              <a:t>objeto</a:t>
            </a:r>
            <a:r>
              <a:rPr lang="en-GB" dirty="0"/>
              <a:t> que se ha </a:t>
            </a:r>
            <a:r>
              <a:rPr lang="en-GB" dirty="0" err="1"/>
              <a:t>pegado</a:t>
            </a:r>
            <a:r>
              <a:rPr lang="en-GB" dirty="0"/>
              <a:t> la pelota.</a:t>
            </a:r>
          </a:p>
          <a:p>
            <a:pPr lvl="1">
              <a:spcBef>
                <a:spcPts val="0"/>
              </a:spcBef>
            </a:pPr>
            <a:r>
              <a:rPr lang="en-GB" dirty="0" err="1"/>
              <a:t>Tienes</a:t>
            </a:r>
            <a:r>
              <a:rPr lang="en-GB" dirty="0"/>
              <a:t> que </a:t>
            </a:r>
            <a:r>
              <a:rPr lang="en-GB" dirty="0" err="1"/>
              <a:t>averiguar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hay un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las 4 </a:t>
            </a:r>
            <a:r>
              <a:rPr lang="en-GB" dirty="0" err="1"/>
              <a:t>esquinas</a:t>
            </a:r>
            <a:r>
              <a:rPr lang="en-GB" dirty="0"/>
              <a:t> de la pelota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576C8-F3AD-0C4A-A2EA-D9880E914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5" y="3197157"/>
            <a:ext cx="4172247" cy="1526432"/>
          </a:xfrm>
          <a:prstGeom prst="rect">
            <a:avLst/>
          </a:prstGeom>
        </p:spPr>
      </p:pic>
      <p:pic>
        <p:nvPicPr>
          <p:cNvPr id="13" name="Google Shape;107;p19">
            <a:extLst>
              <a:ext uri="{FF2B5EF4-FFF2-40B4-BE49-F238E27FC236}">
                <a16:creationId xmlns:a16="http://schemas.microsoft.com/office/drawing/2014/main" id="{3E231DF9-9FD4-424C-B360-D85BF0A8E9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1394"/>
          <a:stretch/>
        </p:blipFill>
        <p:spPr>
          <a:xfrm>
            <a:off x="5798075" y="367400"/>
            <a:ext cx="3160350" cy="45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08;p19">
            <a:extLst>
              <a:ext uri="{FF2B5EF4-FFF2-40B4-BE49-F238E27FC236}">
                <a16:creationId xmlns:a16="http://schemas.microsoft.com/office/drawing/2014/main" id="{378F8D51-8F87-A84D-9628-02391EDA29C7}"/>
              </a:ext>
            </a:extLst>
          </p:cNvPr>
          <p:cNvCxnSpPr/>
          <p:nvPr/>
        </p:nvCxnSpPr>
        <p:spPr>
          <a:xfrm flipH="1">
            <a:off x="5815525" y="2579575"/>
            <a:ext cx="1422900" cy="10632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" name="Google Shape;109;p19">
            <a:extLst>
              <a:ext uri="{FF2B5EF4-FFF2-40B4-BE49-F238E27FC236}">
                <a16:creationId xmlns:a16="http://schemas.microsoft.com/office/drawing/2014/main" id="{ED7A7686-5337-F646-B982-C369D6AD07DE}"/>
              </a:ext>
            </a:extLst>
          </p:cNvPr>
          <p:cNvCxnSpPr/>
          <p:nvPr/>
        </p:nvCxnSpPr>
        <p:spPr>
          <a:xfrm>
            <a:off x="5847025" y="3720825"/>
            <a:ext cx="1985400" cy="8364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0;p19">
            <a:extLst>
              <a:ext uri="{FF2B5EF4-FFF2-40B4-BE49-F238E27FC236}">
                <a16:creationId xmlns:a16="http://schemas.microsoft.com/office/drawing/2014/main" id="{D6475667-9D0B-664D-9DA2-1B72558657BA}"/>
              </a:ext>
            </a:extLst>
          </p:cNvPr>
          <p:cNvCxnSpPr/>
          <p:nvPr/>
        </p:nvCxnSpPr>
        <p:spPr>
          <a:xfrm rot="10800000" flipH="1">
            <a:off x="7895050" y="3314375"/>
            <a:ext cx="1227300" cy="12585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1;p19">
            <a:extLst>
              <a:ext uri="{FF2B5EF4-FFF2-40B4-BE49-F238E27FC236}">
                <a16:creationId xmlns:a16="http://schemas.microsoft.com/office/drawing/2014/main" id="{7C211771-C32F-E443-BC7F-32845FD4B110}"/>
              </a:ext>
            </a:extLst>
          </p:cNvPr>
          <p:cNvCxnSpPr/>
          <p:nvPr/>
        </p:nvCxnSpPr>
        <p:spPr>
          <a:xfrm rot="10800000">
            <a:off x="7855875" y="1727525"/>
            <a:ext cx="1211700" cy="15243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2;p19">
            <a:extLst>
              <a:ext uri="{FF2B5EF4-FFF2-40B4-BE49-F238E27FC236}">
                <a16:creationId xmlns:a16="http://schemas.microsoft.com/office/drawing/2014/main" id="{300CEEA9-EFEC-1647-81B6-9527338309E0}"/>
              </a:ext>
            </a:extLst>
          </p:cNvPr>
          <p:cNvCxnSpPr/>
          <p:nvPr/>
        </p:nvCxnSpPr>
        <p:spPr>
          <a:xfrm flipH="1">
            <a:off x="6347375" y="1758800"/>
            <a:ext cx="1430400" cy="10083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8140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Quitar los bloques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sabemos si hemos ganado?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Recuerda de una manera cuantos bloques se quedan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t="11394" b="55473"/>
          <a:stretch/>
        </p:blipFill>
        <p:spPr>
          <a:xfrm>
            <a:off x="5798075" y="367400"/>
            <a:ext cx="3160350" cy="170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300</Words>
  <Application>Microsoft Macintosh PowerPoint</Application>
  <PresentationFormat>On-screen Show (16:9)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1. Bloques (Ladrillos)</vt:lpstr>
      <vt:lpstr>2. La Barra</vt:lpstr>
      <vt:lpstr>3. La Pelota</vt:lpstr>
      <vt:lpstr>4. darObjetoChocando() </vt:lpstr>
      <vt:lpstr>4. darObjetoChocando() </vt:lpstr>
      <vt:lpstr>5. Quitar los bloques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 James Piech</cp:lastModifiedBy>
  <cp:revision>2</cp:revision>
  <dcterms:modified xsi:type="dcterms:W3CDTF">2019-07-01T19:05:05Z</dcterms:modified>
</cp:coreProperties>
</file>