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808" r:id="rId2"/>
  </p:sldMasterIdLst>
  <p:notesMasterIdLst>
    <p:notesMasterId r:id="rId11"/>
  </p:notesMasterIdLst>
  <p:handoutMasterIdLst>
    <p:handoutMasterId r:id="rId12"/>
  </p:handoutMasterIdLst>
  <p:sldIdLst>
    <p:sldId id="258" r:id="rId3"/>
    <p:sldId id="772" r:id="rId4"/>
    <p:sldId id="773" r:id="rId5"/>
    <p:sldId id="774" r:id="rId6"/>
    <p:sldId id="775" r:id="rId7"/>
    <p:sldId id="776" r:id="rId8"/>
    <p:sldId id="977" r:id="rId9"/>
    <p:sldId id="978" r:id="rId1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CC0000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72022" autoAdjust="0"/>
  </p:normalViewPr>
  <p:slideViewPr>
    <p:cSldViewPr>
      <p:cViewPr varScale="1">
        <p:scale>
          <a:sx n="113" d="100"/>
          <a:sy n="113" d="100"/>
        </p:scale>
        <p:origin x="2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832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AF0B640B-7E1A-EF45-B8E3-7FD4D2E4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84A9143E-C0A6-6C42-A5BD-001B72EEB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9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is not to learn them all! Learn as you need them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3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4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9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31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49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A9143E-C0A6-6C42-A5BD-001B72EEB2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9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DB56C-E365-834D-88E4-495545BFC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8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0523E-AEF0-CD48-9F2F-7AE5E7A60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9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C9B30-D568-8340-8A26-FE770A4E3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98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6793CA0B-5CE6-2E42-9DF4-BE1DC3F9B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3BC5B3E4-A633-F84D-BCFC-190145CCB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49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33D03AF1-CF3F-F741-A16D-4948DC8F3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1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C3AEE897-BED8-CF4D-B754-505C7E3D35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62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B051CB2A-395D-DA48-AFF4-FBF59F560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9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9DFF48D1-155B-3540-AFFA-D37721BFB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26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EAC9FEFB-34EF-5C44-B917-30D8733B2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99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B1EB59CF-ACAE-C348-84BB-621984EAE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AC055-7304-BB4A-B897-DFA4A4681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40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59A4D54D-1F7E-0943-88B9-E2E8D2F59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259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24F4A2E8-4505-8D4B-A868-3067436BA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6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charset="0"/>
              </a:defRPr>
            </a:lvl1pPr>
          </a:lstStyle>
          <a:p>
            <a:pPr>
              <a:defRPr/>
            </a:pPr>
            <a:fld id="{AA0DC04E-79C7-3E4F-8C66-C808CD4D1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984CF-ED44-9246-94E9-47108265B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802A3-91B4-F340-8AB6-1F5643B0D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7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63BB8-822B-D143-93D4-E38015CF44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1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A513A-DCB2-7D48-A166-61AAA998E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4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570A6-F2CE-F247-AAAA-81F90D90B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D023-45EB-F24B-ADB1-96A598FB47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2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9344-D37F-384B-B8CC-A5EFA9963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2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8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73CB45-31D1-224D-813E-37F82631D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F646FDD-F242-854D-A07F-968513F7F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upi2.virtual.uniandes.edu.co/" TargetMode="External"/><Relationship Id="rId3" Type="http://schemas.openxmlformats.org/officeDocument/2006/relationships/hyperlink" Target="https://www.coursera.org/learn/introduccion-programacion-java" TargetMode="External"/><Relationship Id="rId7" Type="http://schemas.openxmlformats.org/officeDocument/2006/relationships/hyperlink" Target="https://es.khanacadem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e.stanford.edu/" TargetMode="External"/><Relationship Id="rId5" Type="http://schemas.openxmlformats.org/officeDocument/2006/relationships/hyperlink" Target="https://www.learnpython.org/es/" TargetMode="External"/><Relationship Id="rId4" Type="http://schemas.openxmlformats.org/officeDocument/2006/relationships/hyperlink" Target="https://www.coursera.org/learn/aprendiendo-programar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Después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CS Bridge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0383C-09E3-D340-8593-5F22B08A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0" y="1633384"/>
            <a:ext cx="2207854" cy="221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58E62-8023-BD4E-BB3F-413B6EC1C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38251">
            <a:off x="2519120" y="1375726"/>
            <a:ext cx="1985409" cy="834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CE0A2-7B4D-8F4B-800E-478F868F8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62352">
            <a:off x="3995931" y="2053699"/>
            <a:ext cx="829344" cy="1378968"/>
          </a:xfrm>
          <a:prstGeom prst="rect">
            <a:avLst/>
          </a:prstGeom>
        </p:spPr>
      </p:pic>
      <p:pic>
        <p:nvPicPr>
          <p:cNvPr id="11" name="Picture 4" descr="C:\Users\Chris\University\Teaching\cs221\WWW\slides\img\stanford.png">
            <a:extLst>
              <a:ext uri="{FF2B5EF4-FFF2-40B4-BE49-F238E27FC236}">
                <a16:creationId xmlns:a16="http://schemas.microsoft.com/office/drawing/2014/main" id="{45707544-499E-B542-B687-7C58197F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29" y="1167760"/>
            <a:ext cx="1706880" cy="17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">
            <a:extLst>
              <a:ext uri="{FF2B5EF4-FFF2-40B4-BE49-F238E27FC236}">
                <a16:creationId xmlns:a16="http://schemas.microsoft.com/office/drawing/2014/main" id="{DB032915-6854-F842-BF21-135125DF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09" y="1228090"/>
            <a:ext cx="1614170" cy="16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Lenguajes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BDCFA-78EB-A045-B50D-AF46E2D8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225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Lenguajes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CE3FC-6F9B-9E41-96CE-02E32A9DAEAC}"/>
              </a:ext>
            </a:extLst>
          </p:cNvPr>
          <p:cNvSpPr txBox="1"/>
          <p:nvPr/>
        </p:nvSpPr>
        <p:spPr>
          <a:xfrm>
            <a:off x="424069" y="1317535"/>
            <a:ext cx="82958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&lt;Double&gt; pares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&lt;&gt;();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==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imprimir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(pares);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2F3FC-7777-FC41-B3A6-112784E33FA9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371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Lenguajes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5D8E9-E80D-174A-8C54-30D6A1C25C97}"/>
              </a:ext>
            </a:extLst>
          </p:cNvPr>
          <p:cNvSpPr txBox="1"/>
          <p:nvPr/>
        </p:nvSpPr>
        <p:spPr>
          <a:xfrm>
            <a:off x="424068" y="1317535"/>
            <a:ext cx="633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Vector&lt;double&gt; pares;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== 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&lt;&lt; pares &lt;&lt;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65B14-DF72-2C4C-94C9-796586955B78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7601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Lenguajes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FF843-7CCF-EF43-B72F-DE7CE67789BE}"/>
              </a:ext>
            </a:extLst>
          </p:cNvPr>
          <p:cNvSpPr txBox="1"/>
          <p:nvPr/>
        </p:nvSpPr>
        <p:spPr>
          <a:xfrm>
            <a:off x="420624" y="1316736"/>
            <a:ext cx="8610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&lt; 100;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0)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pares.push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console.log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(pares)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A3E63-5740-4144-AE82-F2E213B7D50F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51884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Lenguajes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programación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16A77-E4A9-244A-B6D5-0F5E22F7B932}"/>
              </a:ext>
            </a:extLst>
          </p:cNvPr>
          <p:cNvSpPr txBox="1"/>
          <p:nvPr/>
        </p:nvSpPr>
        <p:spPr>
          <a:xfrm>
            <a:off x="420624" y="1316736"/>
            <a:ext cx="8610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range(100):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% 2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pares.append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(pares)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4B72B-AC6D-0F44-987D-B313F43537A1}"/>
              </a:ext>
            </a:extLst>
          </p:cNvPr>
          <p:cNvSpPr txBox="1"/>
          <p:nvPr/>
        </p:nvSpPr>
        <p:spPr>
          <a:xfrm>
            <a:off x="529025" y="5254752"/>
            <a:ext cx="808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: [2, 4, 6, 8, 10, 12, </a:t>
            </a:r>
            <a:r>
              <a:rPr kumimoji="0" lang="mr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56538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Exportar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a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archivo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JAR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F3462B-C7F3-2548-9CBB-68173302546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65" indent="-342865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34" indent="-228577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87" indent="-228577" algn="l" defTabSz="457153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5" marR="0" lvl="0" indent="-342865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x-none" sz="3199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JAR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x-none" sz="3199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 </a:t>
            </a:r>
            <a:r>
              <a:rPr kumimoji="0" lang="en-US" altLang="x-none" sz="3199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chive.  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Un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archivo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comprimido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binario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de un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programa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escrito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en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Java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Es la forma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típica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altLang="x-none" sz="27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distribución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para las </a:t>
            </a:r>
            <a:r>
              <a:rPr kumimoji="0" lang="en-US" altLang="x-none" sz="27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aplicaciones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Java</a:t>
            </a:r>
            <a:r>
              <a:rPr kumimoji="0" lang="en-US" altLang="x-none" sz="2799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x-none" sz="2799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 </a:t>
            </a:r>
            <a:r>
              <a:rPr kumimoji="0" lang="en-US" altLang="x-none" sz="2799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hace</a:t>
            </a:r>
            <a:r>
              <a:rPr kumimoji="0" lang="en-US" altLang="x-none" sz="2799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x-none" sz="2799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</a:t>
            </a:r>
            <a:r>
              <a:rPr kumimoji="0" lang="en-US" altLang="x-none" sz="2799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un solo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archivo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Esencialmente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es un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ZIP que </a:t>
            </a:r>
            <a:r>
              <a:rPr kumimoji="0" lang="en-US" altLang="x-none" sz="27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contiene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archivos</a:t>
            </a:r>
            <a:r>
              <a:rPr lang="en-US" altLang="x-none" dirty="0">
                <a:solidFill>
                  <a:sysClr val="windowText" lastClr="000000"/>
                </a:solidFill>
                <a:latin typeface="Calibri"/>
              </a:rPr>
              <a:t> .java de </a:t>
            </a: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clases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865" marR="0" lvl="0" indent="-342865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Como </a:t>
            </a:r>
            <a:r>
              <a:rPr kumimoji="0" lang="en-US" altLang="x-none" sz="31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hacer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 JAR de </a:t>
            </a:r>
            <a:r>
              <a:rPr kumimoji="0" lang="en-US" altLang="x-none" sz="31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Proyecto </a:t>
            </a:r>
            <a:r>
              <a:rPr kumimoji="0" lang="en-US" altLang="x-none" sz="31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</a:t>
            </a:r>
            <a:r>
              <a:rPr kumimoji="0" lang="en-US" altLang="x-none" sz="31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Eclipse:</a:t>
            </a: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altLang="x-none" dirty="0" err="1">
                <a:solidFill>
                  <a:sysClr val="windowText" lastClr="000000"/>
                </a:solidFill>
                <a:latin typeface="Calibri"/>
              </a:rPr>
              <a:t>Archivo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→ </a:t>
            </a:r>
            <a:r>
              <a:rPr kumimoji="0" lang="en-US" altLang="x-none" sz="2799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Exportar</a:t>
            </a: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... →</a:t>
            </a:r>
            <a:b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x-none" sz="2799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→ </a:t>
            </a:r>
            <a:r>
              <a:rPr kumimoji="0" lang="en-US" altLang="x-none" sz="2799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Archivo</a:t>
            </a:r>
            <a:r>
              <a:rPr kumimoji="0" lang="en-US" altLang="x-none" sz="2799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JAR </a:t>
            </a:r>
            <a:r>
              <a:rPr kumimoji="0" lang="en-US" altLang="x-none" sz="2799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Ejecutable</a:t>
            </a:r>
            <a:endParaRPr kumimoji="0" lang="en-US" altLang="x-none" sz="2799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873" marR="0" lvl="1" indent="-285720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altLang="x-none" sz="2799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865" marR="0" lvl="0" indent="-342865" algn="l" defTabSz="4571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x-none" sz="3199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 la </a:t>
            </a:r>
            <a:r>
              <a:rPr kumimoji="0" lang="en-US" altLang="x-none" sz="3199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guía</a:t>
            </a:r>
            <a:r>
              <a:rPr kumimoji="0" lang="en-US" altLang="x-none" sz="3199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 </a:t>
            </a:r>
            <a:r>
              <a:rPr kumimoji="0" lang="en-US" altLang="x-none" sz="3199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más</a:t>
            </a:r>
            <a:r>
              <a:rPr kumimoji="0" lang="en-US" altLang="x-none" sz="3199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x-none" sz="3199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detalle</a:t>
            </a:r>
            <a:r>
              <a:rPr kumimoji="0" lang="en-US" altLang="x-none" sz="3199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x-none" sz="3199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</a:t>
            </a:r>
            <a:r>
              <a:rPr kumimoji="0" lang="en-US" altLang="x-none" sz="3199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 sitio web.</a:t>
            </a:r>
            <a:endParaRPr kumimoji="0" lang="en-US" altLang="x-none" sz="3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91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5F95DF9-D92E-4140-9612-A970D9857C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3D69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Recursos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gratis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F3462B-C7F3-2548-9CBB-68173302546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65" indent="-342865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3" indent="-285720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34" indent="-228577" algn="l" defTabSz="457153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87" indent="-228577" algn="l" defTabSz="457153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0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45715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https://www.coursera.org/learn/introduccion-programacion-java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otra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enseñada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por Marcela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profesora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Uniandes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quien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habló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sus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investigaciones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x-none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https://www.coursera.org/learn/aprendiendo-programar-python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https://www.learnpython.org/es/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x-none" sz="24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aprende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</a:t>
            </a:r>
            <a:r>
              <a:rPr lang="en-US" altLang="x-none" sz="24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altLang="x-none" sz="2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x-none" sz="24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español</a:t>
            </a:r>
            <a:endParaRPr lang="en-US" altLang="x-none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https://see.stanford.edu/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Stanford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inglés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https://es.khanacademy.org/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muchos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temas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https://cupi2.virtual.uniandes.edu.co/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primeros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cursos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Uniandes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(sin videos)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Google :-)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x-none" sz="2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x-none" sz="24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8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10882</TotalTime>
  <Words>447</Words>
  <Application>Microsoft Macintosh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Courier</vt:lpstr>
      <vt:lpstr>Times</vt:lpstr>
      <vt:lpstr>Times New Roman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Java</dc:title>
  <dc:creator>MattNJulie</dc:creator>
  <cp:lastModifiedBy>Jorge Andres Esguerra Alarcon</cp:lastModifiedBy>
  <cp:revision>5588</cp:revision>
  <cp:lastPrinted>2002-11-15T22:37:08Z</cp:lastPrinted>
  <dcterms:created xsi:type="dcterms:W3CDTF">1998-09-02T00:01:18Z</dcterms:created>
  <dcterms:modified xsi:type="dcterms:W3CDTF">2019-07-04T04:46:37Z</dcterms:modified>
</cp:coreProperties>
</file>