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276" r:id="rId3"/>
    <p:sldId id="258" r:id="rId4"/>
    <p:sldId id="272" r:id="rId5"/>
    <p:sldId id="273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206E-73BD-864A-9F51-F45265BAD526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4E36-2EF2-6143-B894-9FD4D473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7486-546A-9140-9B9F-B63B12246F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6" y="2180487"/>
            <a:ext cx="8454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What’s cheating and what is not?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Looking at slides?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Looking at code?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099" y="506432"/>
            <a:ext cx="8454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Review: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Reading values from user: </a:t>
            </a:r>
            <a:r>
              <a:rPr lang="en-US" sz="2400" dirty="0" err="1" smtClean="0"/>
              <a:t>int</a:t>
            </a:r>
            <a:r>
              <a:rPr lang="en-US" sz="2400" dirty="0" smtClean="0"/>
              <a:t> (number of tickets), double (ratio),…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Declaring and using variables (updating values of variables)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Picking random values (without understanding too much)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String concatenation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Boolean operators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If-else statement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Use of loops: while, for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Printing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+Scope/life of a variable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Writing a program from scratch.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1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65" y="464231"/>
            <a:ext cx="81170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Creating random number with hidden classes:</a:t>
            </a:r>
          </a:p>
          <a:p>
            <a:endParaRPr lang="en-US" sz="2400" b="1" dirty="0" smtClean="0"/>
          </a:p>
          <a:p>
            <a:r>
              <a:rPr lang="en-US" sz="2400" dirty="0" smtClean="0"/>
              <a:t>	Write a program that creates some random numbers for tickets which can be categorized into two classes(normal and marked/hidden class) by checking the average of all its digits (if it falls in-between two boundaries set as minimum mean and maximum mean). We would like our program to get the following inputs from the user:</a:t>
            </a:r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Number of digits to be used for each number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Total number of tickets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The ratio of number of tickets in the hidden class over number of all tickets (0-1)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Minimum value for mean of digits for the hidden class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Maximum value </a:t>
            </a:r>
            <a:r>
              <a:rPr lang="en-US" sz="2400" dirty="0"/>
              <a:t>for mean of digits for the hidden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7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5403" y="98475"/>
            <a:ext cx="36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Sample outputs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716671"/>
            <a:ext cx="3289300" cy="553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241" y="716671"/>
            <a:ext cx="3009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655" y="478302"/>
            <a:ext cx="74418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steps </a:t>
            </a:r>
            <a:r>
              <a:rPr lang="en-US" sz="2800" b="1" smtClean="0"/>
              <a:t>we will consider for our review:</a:t>
            </a:r>
            <a:endParaRPr lang="en-US" sz="2800" b="1" dirty="0" smtClean="0"/>
          </a:p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Create one ticket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Create many tickets</a:t>
            </a:r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Classify tickets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Count tickets in each class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Set number of samples in each class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Put it together</a:t>
            </a:r>
          </a:p>
        </p:txBody>
      </p:sp>
    </p:spTree>
    <p:extLst>
      <p:ext uri="{BB962C8B-B14F-4D97-AF65-F5344CB8AC3E}">
        <p14:creationId xmlns:p14="http://schemas.microsoft.com/office/powerpoint/2010/main" val="10395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13" y="178883"/>
            <a:ext cx="884857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RandomTickets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ConsoleProgram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run()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//Getting user inputs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numDigits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readInt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Monaco" charset="0"/>
              </a:rPr>
              <a:t>"Specify number of digits:"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numTickets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readInt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Monaco" charset="0"/>
              </a:rPr>
              <a:t>"Specify number of tickets:"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minMean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readDouble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Monaco" charset="0"/>
              </a:rPr>
              <a:t>"Specify min value for means:"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maxMean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readDouble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Monaco" charset="0"/>
              </a:rPr>
              <a:t>"Specify max value for means:"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ratio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readDouble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Monaco" charset="0"/>
              </a:rPr>
              <a:t>"Ratio(0-1):"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//Computing number of tickets in each class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numMarked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=(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numTickets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*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ratio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numRegular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numTickets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-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numMarked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//Creating counters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=0;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//Main loop: since we do not know how many tickets should be created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	we should use a while loop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numRegular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||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numMarked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>
                <a:solidFill>
                  <a:srgbClr val="3F7F5F"/>
                </a:solidFill>
                <a:latin typeface="Monaco" charset="0"/>
              </a:rPr>
              <a:t>//Create a ticket, and compute mean of its digits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String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ticket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000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fr-FR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=0;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fr-FR" sz="10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fr-FR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sz="1000" b="1" dirty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=0;</a:t>
            </a:r>
            <a:r>
              <a:rPr lang="fr-FR" sz="1000" b="1" dirty="0">
                <a:solidFill>
                  <a:srgbClr val="6A3E3E"/>
                </a:solidFill>
                <a:latin typeface="Monaco" charset="0"/>
              </a:rPr>
              <a:t>i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numDigits</a:t>
            </a:r>
            <a:r>
              <a:rPr lang="fr-FR" sz="1000" b="1" dirty="0" err="1">
                <a:solidFill>
                  <a:srgbClr val="000000"/>
                </a:solidFill>
                <a:latin typeface="Monaco" charset="0"/>
              </a:rPr>
              <a:t>;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++){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fr-FR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randInt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fr-FR" sz="1000" b="1" dirty="0" err="1">
                <a:solidFill>
                  <a:srgbClr val="0000C0"/>
                </a:solidFill>
                <a:latin typeface="Monaco" charset="0"/>
              </a:rPr>
              <a:t>rgen</a:t>
            </a:r>
            <a:r>
              <a:rPr lang="fr-FR" sz="1000" b="1" dirty="0" err="1">
                <a:solidFill>
                  <a:srgbClr val="000000"/>
                </a:solidFill>
                <a:latin typeface="Monaco" charset="0"/>
              </a:rPr>
              <a:t>.nextInt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(0,9);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fr-FR" sz="1000" dirty="0">
                <a:solidFill>
                  <a:srgbClr val="6A3E3E"/>
                </a:solidFill>
                <a:latin typeface="Monaco" charset="0"/>
              </a:rPr>
              <a:t>ticket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fr-FR" sz="1000" dirty="0" err="1">
                <a:solidFill>
                  <a:srgbClr val="6A3E3E"/>
                </a:solidFill>
                <a:latin typeface="Monaco" charset="0"/>
              </a:rPr>
              <a:t>ticket</a:t>
            </a:r>
            <a:r>
              <a:rPr lang="fr-FR" sz="1000" dirty="0" err="1">
                <a:solidFill>
                  <a:srgbClr val="000000"/>
                </a:solidFill>
                <a:latin typeface="Monaco" charset="0"/>
              </a:rPr>
              <a:t>+</a:t>
            </a:r>
            <a:r>
              <a:rPr lang="fr-FR" sz="1000" dirty="0" err="1">
                <a:solidFill>
                  <a:srgbClr val="6A3E3E"/>
                </a:solidFill>
                <a:latin typeface="Monaco" charset="0"/>
              </a:rPr>
              <a:t>randInt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fr-FR" sz="1000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fr-FR" sz="1000" dirty="0" err="1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fr-FR" sz="1000" dirty="0" err="1">
                <a:solidFill>
                  <a:srgbClr val="000000"/>
                </a:solidFill>
                <a:latin typeface="Monaco" charset="0"/>
              </a:rPr>
              <a:t>+</a:t>
            </a:r>
            <a:r>
              <a:rPr lang="fr-FR" sz="1000" dirty="0" err="1">
                <a:solidFill>
                  <a:srgbClr val="6A3E3E"/>
                </a:solidFill>
                <a:latin typeface="Monaco" charset="0"/>
              </a:rPr>
              <a:t>randInt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fr-FR" sz="1000" b="1" dirty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mean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=1.0*</a:t>
            </a:r>
            <a:r>
              <a:rPr lang="fr-FR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numDigits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//</a:t>
            </a:r>
            <a:r>
              <a:rPr lang="fr-FR" sz="1000" dirty="0" err="1">
                <a:solidFill>
                  <a:srgbClr val="3F7F5F"/>
                </a:solidFill>
                <a:latin typeface="Monaco" charset="0"/>
              </a:rPr>
              <a:t>Checking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 if ticket </a:t>
            </a:r>
            <a:r>
              <a:rPr lang="fr-FR" sz="1000" dirty="0" err="1">
                <a:solidFill>
                  <a:srgbClr val="3F7F5F"/>
                </a:solidFill>
                <a:latin typeface="Monaco" charset="0"/>
              </a:rPr>
              <a:t>is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fr-FR" sz="1000" dirty="0" err="1">
                <a:solidFill>
                  <a:srgbClr val="3F7F5F"/>
                </a:solidFill>
                <a:latin typeface="Monaco" charset="0"/>
              </a:rPr>
              <a:t>marked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(i.e. </a:t>
            </a:r>
            <a:r>
              <a:rPr lang="fr-FR" sz="1000" dirty="0" err="1">
                <a:solidFill>
                  <a:srgbClr val="3F7F5F"/>
                </a:solidFill>
                <a:latin typeface="Monaco" charset="0"/>
              </a:rPr>
              <a:t>belongs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 to the </a:t>
            </a:r>
            <a:r>
              <a:rPr lang="fr-FR" sz="1000" dirty="0" err="1">
                <a:solidFill>
                  <a:srgbClr val="3F7F5F"/>
                </a:solidFill>
                <a:latin typeface="Monaco" charset="0"/>
              </a:rPr>
              <a:t>hidden</a:t>
            </a:r>
            <a:r>
              <a:rPr lang="fr-FR" sz="1000" dirty="0">
                <a:solidFill>
                  <a:srgbClr val="3F7F5F"/>
                </a:solidFill>
                <a:latin typeface="Monaco" charset="0"/>
              </a:rPr>
              <a:t> class)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fr-FR" sz="10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mean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&gt;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minMean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&amp;&amp; 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mean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maxMean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 &amp;&amp; 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fr-FR" sz="1000" b="1" dirty="0" err="1">
                <a:solidFill>
                  <a:srgbClr val="6A3E3E"/>
                </a:solidFill>
                <a:latin typeface="Monaco" charset="0"/>
              </a:rPr>
              <a:t>numMarked</a:t>
            </a:r>
            <a:r>
              <a:rPr lang="fr-FR" sz="10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fr-FR" sz="1000" dirty="0" err="1">
                <a:solidFill>
                  <a:srgbClr val="000000"/>
                </a:solidFill>
                <a:latin typeface="Monaco" charset="0"/>
              </a:rPr>
              <a:t>println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fr-FR" sz="1000" dirty="0">
                <a:solidFill>
                  <a:srgbClr val="6A3E3E"/>
                </a:solidFill>
                <a:latin typeface="Monaco" charset="0"/>
              </a:rPr>
              <a:t>ticket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fr-FR" sz="1000" dirty="0">
                <a:solidFill>
                  <a:srgbClr val="2A00FF"/>
                </a:solidFill>
                <a:latin typeface="Monaco" charset="0"/>
              </a:rPr>
              <a:t>"-</a:t>
            </a:r>
            <a:r>
              <a:rPr lang="fr-FR" sz="1000" dirty="0" err="1">
                <a:solidFill>
                  <a:srgbClr val="2A00FF"/>
                </a:solidFill>
                <a:latin typeface="Monaco" charset="0"/>
              </a:rPr>
              <a:t>marked</a:t>
            </a:r>
            <a:r>
              <a:rPr lang="fr-FR" sz="10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fr-FR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fr-FR" sz="1000" dirty="0" err="1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fr-FR" sz="1000" dirty="0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fr-FR" sz="1000" dirty="0">
                <a:solidFill>
                  <a:srgbClr val="000000"/>
                </a:solidFill>
                <a:latin typeface="Monaco" charset="0"/>
              </a:rPr>
              <a:t>+1;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}</a:t>
            </a:r>
            <a:r>
              <a:rPr lang="da-DK" sz="1000" b="1" dirty="0" err="1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da-DK" sz="10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a-DK" sz="1000" b="1" dirty="0" err="1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da-DK" sz="1000" b="1" dirty="0" err="1">
                <a:solidFill>
                  <a:srgbClr val="6A3E3E"/>
                </a:solidFill>
                <a:latin typeface="Monaco" charset="0"/>
              </a:rPr>
              <a:t>numRegular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da-DK" sz="1000" dirty="0" err="1">
                <a:solidFill>
                  <a:srgbClr val="000000"/>
                </a:solidFill>
                <a:latin typeface="Monaco" charset="0"/>
              </a:rPr>
              <a:t>println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a-DK" sz="1000" dirty="0" err="1">
                <a:solidFill>
                  <a:srgbClr val="6A3E3E"/>
                </a:solidFill>
                <a:latin typeface="Monaco" charset="0"/>
              </a:rPr>
              <a:t>ticket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da-DK" sz="1000" dirty="0" err="1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a-DK" sz="1000" dirty="0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+1;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a-DK" sz="1000" dirty="0" err="1">
                <a:solidFill>
                  <a:srgbClr val="000000"/>
                </a:solidFill>
                <a:latin typeface="Monaco" charset="0"/>
              </a:rPr>
              <a:t>println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a-DK" sz="1000" dirty="0" err="1">
                <a:solidFill>
                  <a:srgbClr val="2A00FF"/>
                </a:solidFill>
                <a:latin typeface="Monaco" charset="0"/>
              </a:rPr>
              <a:t>Number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 of marked </a:t>
            </a:r>
            <a:r>
              <a:rPr lang="da-DK" sz="1000" dirty="0" err="1">
                <a:solidFill>
                  <a:srgbClr val="2A00FF"/>
                </a:solidFill>
                <a:latin typeface="Monaco" charset="0"/>
              </a:rPr>
              <a:t>tickets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da-DK" sz="1000" dirty="0" err="1">
                <a:solidFill>
                  <a:srgbClr val="6A3E3E"/>
                </a:solidFill>
                <a:latin typeface="Monaco" charset="0"/>
              </a:rPr>
              <a:t>countMarked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a-DK" sz="1000" dirty="0" err="1">
                <a:solidFill>
                  <a:srgbClr val="000000"/>
                </a:solidFill>
                <a:latin typeface="Monaco" charset="0"/>
              </a:rPr>
              <a:t>println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a-DK" sz="1000" dirty="0" err="1">
                <a:solidFill>
                  <a:srgbClr val="2A00FF"/>
                </a:solidFill>
                <a:latin typeface="Monaco" charset="0"/>
              </a:rPr>
              <a:t>Number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 of </a:t>
            </a:r>
            <a:r>
              <a:rPr lang="da-DK" sz="1000" dirty="0" err="1">
                <a:solidFill>
                  <a:srgbClr val="2A00FF"/>
                </a:solidFill>
                <a:latin typeface="Monaco" charset="0"/>
              </a:rPr>
              <a:t>regular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da-DK" sz="1000" dirty="0" err="1">
                <a:solidFill>
                  <a:srgbClr val="2A00FF"/>
                </a:solidFill>
                <a:latin typeface="Monaco" charset="0"/>
              </a:rPr>
              <a:t>tickets</a:t>
            </a:r>
            <a:r>
              <a:rPr lang="da-DK" sz="10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da-DK" sz="1000" dirty="0" err="1">
                <a:solidFill>
                  <a:srgbClr val="6A3E3E"/>
                </a:solidFill>
                <a:latin typeface="Monaco" charset="0"/>
              </a:rPr>
              <a:t>countRegular</a:t>
            </a:r>
            <a:r>
              <a:rPr lang="da-DK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da-DK" sz="10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Monaco" charset="0"/>
              </a:rPr>
              <a:t>RandomGenerator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a-DK" sz="1000" b="1" dirty="0" err="1">
                <a:solidFill>
                  <a:srgbClr val="0000C0"/>
                </a:solidFill>
                <a:latin typeface="Monaco" charset="0"/>
              </a:rPr>
              <a:t>rgen</a:t>
            </a:r>
            <a:r>
              <a:rPr lang="da-DK" sz="10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a-DK" sz="1000" b="1" dirty="0" err="1">
                <a:solidFill>
                  <a:srgbClr val="000000"/>
                </a:solidFill>
                <a:latin typeface="Monaco" charset="0"/>
              </a:rPr>
              <a:t>RandomGenerator.</a:t>
            </a:r>
            <a:r>
              <a:rPr lang="da-DK" sz="1000" b="1" i="1" dirty="0" err="1">
                <a:solidFill>
                  <a:srgbClr val="000000"/>
                </a:solidFill>
                <a:latin typeface="Monaco" charset="0"/>
              </a:rPr>
              <a:t>getInstance</a:t>
            </a:r>
            <a:r>
              <a:rPr lang="da-DK" sz="1000" b="1" i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da-DK" sz="1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14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123</Words>
  <Application>Microsoft Macintosh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Microsoft Office User</cp:lastModifiedBy>
  <cp:revision>24</cp:revision>
  <dcterms:created xsi:type="dcterms:W3CDTF">2016-06-21T08:23:40Z</dcterms:created>
  <dcterms:modified xsi:type="dcterms:W3CDTF">2017-07-05T19:19:53Z</dcterms:modified>
</cp:coreProperties>
</file>