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4"/>
  </p:notesMasterIdLst>
  <p:sldIdLst>
    <p:sldId id="256" r:id="rId2"/>
    <p:sldId id="261" r:id="rId3"/>
    <p:sldId id="262" r:id="rId4"/>
    <p:sldId id="535" r:id="rId5"/>
    <p:sldId id="264" r:id="rId6"/>
    <p:sldId id="865" r:id="rId7"/>
    <p:sldId id="864" r:id="rId8"/>
    <p:sldId id="867" r:id="rId9"/>
    <p:sldId id="868" r:id="rId10"/>
    <p:sldId id="869" r:id="rId11"/>
    <p:sldId id="870" r:id="rId12"/>
    <p:sldId id="871" r:id="rId13"/>
    <p:sldId id="316" r:id="rId14"/>
    <p:sldId id="277" r:id="rId15"/>
    <p:sldId id="516" r:id="rId16"/>
    <p:sldId id="527" r:id="rId17"/>
    <p:sldId id="518" r:id="rId18"/>
    <p:sldId id="528" r:id="rId19"/>
    <p:sldId id="302" r:id="rId20"/>
    <p:sldId id="318" r:id="rId21"/>
    <p:sldId id="519" r:id="rId22"/>
    <p:sldId id="520" r:id="rId23"/>
    <p:sldId id="521" r:id="rId24"/>
    <p:sldId id="522" r:id="rId25"/>
    <p:sldId id="529" r:id="rId26"/>
    <p:sldId id="523" r:id="rId27"/>
    <p:sldId id="524" r:id="rId28"/>
    <p:sldId id="525" r:id="rId29"/>
    <p:sldId id="530" r:id="rId30"/>
    <p:sldId id="283" r:id="rId31"/>
    <p:sldId id="308" r:id="rId32"/>
    <p:sldId id="526" r:id="rId33"/>
    <p:sldId id="297" r:id="rId34"/>
    <p:sldId id="298" r:id="rId35"/>
    <p:sldId id="531" r:id="rId36"/>
    <p:sldId id="510" r:id="rId37"/>
    <p:sldId id="503" r:id="rId38"/>
    <p:sldId id="511" r:id="rId39"/>
    <p:sldId id="299" r:id="rId40"/>
    <p:sldId id="532" r:id="rId41"/>
    <p:sldId id="300" r:id="rId42"/>
    <p:sldId id="53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261"/>
            <p14:sldId id="262"/>
          </p14:sldIdLst>
        </p14:section>
        <p14:section name="Recap" id="{8292C427-23B8-7240-93CE-BEAF2DE41801}">
          <p14:sldIdLst>
            <p14:sldId id="535"/>
            <p14:sldId id="264"/>
            <p14:sldId id="865"/>
            <p14:sldId id="864"/>
            <p14:sldId id="867"/>
            <p14:sldId id="868"/>
            <p14:sldId id="869"/>
            <p14:sldId id="870"/>
          </p14:sldIdLst>
        </p14:section>
        <p14:section name="Events" id="{065D7736-AE94-2E4C-A011-E74D19D2BF7D}">
          <p14:sldIdLst>
            <p14:sldId id="871"/>
            <p14:sldId id="316"/>
            <p14:sldId id="277"/>
            <p14:sldId id="516"/>
          </p14:sldIdLst>
        </p14:section>
        <p14:section name="moves" id="{A5645E4A-613B-D84E-B644-226F5ADD8CC1}">
          <p14:sldIdLst>
            <p14:sldId id="527"/>
            <p14:sldId id="518"/>
            <p14:sldId id="528"/>
            <p14:sldId id="302"/>
            <p14:sldId id="318"/>
            <p14:sldId id="519"/>
            <p14:sldId id="520"/>
            <p14:sldId id="521"/>
            <p14:sldId id="522"/>
          </p14:sldIdLst>
        </p14:section>
        <p14:section name="clicks" id="{EAA95985-EC63-F049-9969-EFD18D921976}">
          <p14:sldIdLst>
            <p14:sldId id="529"/>
            <p14:sldId id="523"/>
            <p14:sldId id="524"/>
            <p14:sldId id="525"/>
            <p14:sldId id="530"/>
            <p14:sldId id="283"/>
            <p14:sldId id="308"/>
            <p14:sldId id="526"/>
          </p14:sldIdLst>
        </p14:section>
        <p14:section name="Mouse Tracker" id="{D7D9A7F0-9CBB-E646-AB8B-280A4D77CB31}">
          <p14:sldIdLst>
            <p14:sldId id="297"/>
            <p14:sldId id="298"/>
          </p14:sldIdLst>
        </p14:section>
        <p14:section name="Whack A Mole" id="{7E61D159-C707-AE46-B2D3-F8F42E95001F}">
          <p14:sldIdLst>
            <p14:sldId id="531"/>
            <p14:sldId id="510"/>
            <p14:sldId id="503"/>
            <p14:sldId id="511"/>
            <p14:sldId id="299"/>
            <p14:sldId id="532"/>
            <p14:sldId id="300"/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0"/>
    <p:restoredTop sz="90549"/>
  </p:normalViewPr>
  <p:slideViewPr>
    <p:cSldViewPr snapToGrid="0" snapToObjects="1">
      <p:cViewPr varScale="1">
        <p:scale>
          <a:sx n="102" d="100"/>
          <a:sy n="102" d="100"/>
        </p:scale>
        <p:origin x="2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2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5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5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3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there is no object?  How can we check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can finish </a:t>
            </a:r>
            <a:r>
              <a:rPr lang="en-US" dirty="0" err="1"/>
              <a:t>dribbleCastle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1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f289ef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f289ef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284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f289ef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f289ef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9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0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0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title style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C354509-3AE8-D643-894C-DD042128BF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Bridge, Lecture 12</a:t>
            </a:r>
            <a:br>
              <a:rPr lang="en-US" altLang="x-none" dirty="0"/>
            </a:br>
            <a:r>
              <a:rPr lang="en-US" altLang="x-none" sz="2550" dirty="0"/>
              <a:t>The Mouse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E7502-392D-0A4B-85F2-7B8ECF6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28" y="3429000"/>
            <a:ext cx="2690144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8992"/>
            <a:ext cx="85461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-----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in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# no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variable here to use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D03-63F9-7B4A-8851-9D07B8D394EA}"/>
              </a:ext>
            </a:extLst>
          </p:cNvPr>
          <p:cNvGrpSpPr/>
          <p:nvPr/>
        </p:nvGrpSpPr>
        <p:grpSpPr>
          <a:xfrm>
            <a:off x="5729180" y="3079412"/>
            <a:ext cx="3274142" cy="1514396"/>
            <a:chOff x="5504552" y="2645583"/>
            <a:chExt cx="3274142" cy="15143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02C4A2-3511-014B-80BD-DB0FB21CA07B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B349FB-C061-BA4C-8BAF-45A2A6DC482C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166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8992"/>
            <a:ext cx="85461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if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+ 1 &lt; 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    # do something with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+ 1]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</p:spTree>
    <p:extLst>
      <p:ext uri="{BB962C8B-B14F-4D97-AF65-F5344CB8AC3E}">
        <p14:creationId xmlns:p14="http://schemas.microsoft.com/office/powerpoint/2010/main" val="8246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148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Responding To The Mouse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657600" algn="l"/>
              </a:tabLst>
              <a:defRPr/>
            </a:pPr>
            <a:r>
              <a:rPr lang="en-US" altLang="x-none" sz="2800" b="1" dirty="0"/>
              <a:t>event</a:t>
            </a:r>
            <a:r>
              <a:rPr lang="en-US" altLang="x-none" sz="2800" dirty="0"/>
              <a:t>: Some external stimulus that your program can respond to.</a:t>
            </a:r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</p:txBody>
      </p:sp>
      <p:pic>
        <p:nvPicPr>
          <p:cNvPr id="18435" name="Picture 5" descr="event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41006" r="63087" b="31671"/>
          <a:stretch>
            <a:fillRect/>
          </a:stretch>
        </p:blipFill>
        <p:spPr bwMode="auto">
          <a:xfrm>
            <a:off x="3695700" y="2477145"/>
            <a:ext cx="175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1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Mouse clicking</a:t>
            </a:r>
          </a:p>
          <a:p>
            <a:r>
              <a:rPr lang="en-US" sz="3200" dirty="0"/>
              <a:t>Keyboard keys pressed</a:t>
            </a:r>
          </a:p>
          <a:p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334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r>
              <a:rPr lang="en-US" dirty="0"/>
              <a:t>In our programs, we can ask the canvas if any events have occurred since the last time we asked.</a:t>
            </a:r>
          </a:p>
          <a:p>
            <a:r>
              <a:rPr lang="en-US" dirty="0"/>
              <a:t>If there are, then we do something.</a:t>
            </a:r>
          </a:p>
          <a:p>
            <a:r>
              <a:rPr lang="en-US" dirty="0"/>
              <a:t>If there are not, we do nothing and check again later.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events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38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1332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the current location of the mouse.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mouse_x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canvas.get_mouse_x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mouse_y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canvas.get_mouse_y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561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79702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87922" y="1295400"/>
            <a:ext cx="7168155" cy="5181599"/>
          </a:xfrm>
        </p:spPr>
      </p:pic>
    </p:spTree>
    <p:extLst>
      <p:ext uri="{BB962C8B-B14F-4D97-AF65-F5344CB8AC3E}">
        <p14:creationId xmlns:p14="http://schemas.microsoft.com/office/powerpoint/2010/main" val="14397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Learn to respond to mouse events in graphics programs</a:t>
            </a:r>
            <a:endParaRPr lang="en-US" sz="2500" dirty="0">
              <a:ea typeface="Consolas" charset="0"/>
              <a:cs typeface="Consola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7191-8580-844B-88A7-219FDC144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2811918"/>
            <a:ext cx="5070225" cy="36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8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7030A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dirty="0">
                <a:latin typeface="Consolas" charset="0"/>
              </a:rPr>
              <a:t>True</a:t>
            </a:r>
            <a:r>
              <a:rPr lang="en-US" altLang="x-none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canvas.get_mouse_x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canvas.get_mouse_y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canvas.create_rectangle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canvas.set_color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'black'</a:t>
            </a:r>
            <a:r>
              <a:rPr lang="en-US" altLang="x-none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canvas.update</a:t>
            </a:r>
            <a:r>
              <a:rPr lang="en-US" altLang="x-none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4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223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942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064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7030A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dirty="0">
                <a:latin typeface="Consolas" charset="0"/>
              </a:rPr>
              <a:t>True</a:t>
            </a:r>
            <a:r>
              <a:rPr lang="en-US" altLang="x-none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canvas.get_mouse_x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canvas.get_mouse_y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canvas.create_rectangle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canvas.set_color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'black'</a:t>
            </a:r>
            <a:r>
              <a:rPr lang="en-US" altLang="x-none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canvas.update</a:t>
            </a:r>
            <a:r>
              <a:rPr lang="en-US" altLang="x-none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82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3434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mouse clicks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8730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an </a:t>
            </a:r>
            <a:r>
              <a:rPr lang="en-US" sz="3200" b="1" dirty="0"/>
              <a:t>x </a:t>
            </a:r>
            <a:r>
              <a:rPr lang="en-US" sz="3200" dirty="0"/>
              <a:t>and </a:t>
            </a:r>
            <a:r>
              <a:rPr lang="en-US" sz="3200" b="1" dirty="0"/>
              <a:t>y</a:t>
            </a:r>
            <a:r>
              <a:rPr lang="en-US" sz="3200" dirty="0"/>
              <a:t> coordinate of where that click happened.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53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Pattern: we make a loop (like for animation), and each time through the loop we check for new mouse clicks, and act on them.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clicks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4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Polka Dots</a:t>
            </a:r>
            <a:endParaRPr lang="en-US" sz="3600" b="1" i="1" dirty="0">
              <a:solidFill>
                <a:srgbClr val="FF0000"/>
              </a:solidFill>
            </a:endParaRPr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5187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(0, 0,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CIRCLE_SIZE,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8433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,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1515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clicks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canvas.get_new_mouse_clicks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dirty="0">
                <a:solidFill>
                  <a:srgbClr val="FF0000"/>
                </a:solidFill>
                <a:latin typeface="Consolas" charset="0"/>
              </a:rPr>
              <a:t>click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circle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canvas.create_oval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(circle, 'blue')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744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Revisiting Doodler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554716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What if we wanted the </a:t>
            </a:r>
            <a:r>
              <a:rPr lang="en-US" sz="3200" i="1" dirty="0">
                <a:solidFill>
                  <a:srgbClr val="0070C0"/>
                </a:solidFill>
              </a:rPr>
              <a:t>same</a:t>
            </a:r>
            <a:r>
              <a:rPr lang="en-US" sz="3200" dirty="0">
                <a:solidFill>
                  <a:srgbClr val="0070C0"/>
                </a:solidFill>
              </a:rPr>
              <a:t> square to track the mouse, instead of making a new one each time?</a:t>
            </a:r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DA90C35F-B8B7-0848-AD22-19A1F2225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87921" y="838200"/>
            <a:ext cx="7168155" cy="5181599"/>
          </a:xfrm>
        </p:spPr>
      </p:pic>
    </p:spTree>
    <p:extLst>
      <p:ext uri="{BB962C8B-B14F-4D97-AF65-F5344CB8AC3E}">
        <p14:creationId xmlns:p14="http://schemas.microsoft.com/office/powerpoint/2010/main" val="3429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Mouse Tracker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" y="1295400"/>
            <a:ext cx="7168155" cy="5181600"/>
          </a:xfrm>
        </p:spPr>
      </p:pic>
    </p:spTree>
    <p:extLst>
      <p:ext uri="{BB962C8B-B14F-4D97-AF65-F5344CB8AC3E}">
        <p14:creationId xmlns:p14="http://schemas.microsoft.com/office/powerpoint/2010/main" val="159815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99328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24CF-874D-8C4D-9A6E-9698625D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D3ADF-1A71-8B43-928A-099D54B9D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0"/>
          <a:stretch/>
        </p:blipFill>
        <p:spPr>
          <a:xfrm>
            <a:off x="0" y="1021411"/>
            <a:ext cx="9144000" cy="58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003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find_element_at</a:t>
            </a:r>
            <a:r>
              <a:rPr lang="en-US" sz="2800" dirty="0"/>
              <a:t> returns the object at this location on the canvas.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canvas.find_element_at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B1B61-104B-FC47-9580-AED304B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99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003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find_element_at</a:t>
            </a:r>
            <a:r>
              <a:rPr lang="en-US" sz="2800" dirty="0"/>
              <a:t> returns the object at this location on the canvas.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canvas.find_element_at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 something with </a:t>
            </a:r>
            <a:r>
              <a:rPr lang="en-US" sz="22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object_here</a:t>
            </a:r>
            <a:endParaRPr lang="en-US" sz="2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nothing at that location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B1B61-104B-FC47-9580-AED304B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65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Putting it all together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" y="1295400"/>
            <a:ext cx="7168155" cy="5181600"/>
          </a:xfrm>
        </p:spPr>
      </p:pic>
    </p:spTree>
    <p:extLst>
      <p:ext uri="{BB962C8B-B14F-4D97-AF65-F5344CB8AC3E}">
        <p14:creationId xmlns:p14="http://schemas.microsoft.com/office/powerpoint/2010/main" val="54629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Recap: Lists</a:t>
            </a:r>
          </a:p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01519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Whack-a-Mole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53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Whack-A-Mole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005469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Let’s make Whack-A-Mole!</a:t>
            </a:r>
          </a:p>
          <a:p>
            <a:r>
              <a:rPr lang="en-US" sz="3200" dirty="0"/>
              <a:t>Moles should appear at random locations on the screen over time</a:t>
            </a:r>
          </a:p>
          <a:p>
            <a:r>
              <a:rPr lang="en-US" sz="3200" dirty="0"/>
              <a:t>If the user clicks a mole, remove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3370472"/>
            <a:ext cx="5070225" cy="36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7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000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457199" y="1078992"/>
            <a:ext cx="8546100" cy="5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c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way to keep track of an </a:t>
            </a:r>
            <a:r>
              <a:rPr lang="c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items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c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Items in the list are called "elements"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cs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c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can refer to elements by their position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cs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c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list can contain multiple items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list dynamically adjusts its size as elements are added or removed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c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Lists have a lot of built-in functionality to make using them more straightforward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C1A4AA-06BD-9042-B1BB-7E17E7A141C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74795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457199" y="1078992"/>
            <a:ext cx="8546100" cy="5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(list)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get the length of a list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list.append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add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the end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list[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get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list[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set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 to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list.insert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insert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index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list.remove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remove first occurrence of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list.pop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get and remove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C1A4AA-06BD-9042-B1BB-7E17E7A141C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29785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8992"/>
            <a:ext cx="85461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'Han’]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...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</p:spTree>
    <p:extLst>
      <p:ext uri="{BB962C8B-B14F-4D97-AF65-F5344CB8AC3E}">
        <p14:creationId xmlns:p14="http://schemas.microsoft.com/office/powerpoint/2010/main" val="221210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8992"/>
            <a:ext cx="85461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F5106B-F06D-FB47-9DDC-3795A96FFF86}"/>
              </a:ext>
            </a:extLst>
          </p:cNvPr>
          <p:cNvGrpSpPr/>
          <p:nvPr/>
        </p:nvGrpSpPr>
        <p:grpSpPr>
          <a:xfrm>
            <a:off x="5729180" y="3079412"/>
            <a:ext cx="3274142" cy="1514396"/>
            <a:chOff x="5504552" y="2645583"/>
            <a:chExt cx="3274142" cy="15143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7CF725-75B5-DE43-A695-E61A4E8D9380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0A03FD-F16D-F242-B31C-57D3D1ACBDE2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3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8992"/>
            <a:ext cx="85461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-----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in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D03-63F9-7B4A-8851-9D07B8D394EA}"/>
              </a:ext>
            </a:extLst>
          </p:cNvPr>
          <p:cNvGrpSpPr/>
          <p:nvPr/>
        </p:nvGrpSpPr>
        <p:grpSpPr>
          <a:xfrm>
            <a:off x="5729180" y="3079412"/>
            <a:ext cx="3274142" cy="1514396"/>
            <a:chOff x="5504552" y="2645583"/>
            <a:chExt cx="3274142" cy="15143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02C4A2-3511-014B-80BD-DB0FB21CA07B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B349FB-C061-BA4C-8BAF-45A2A6DC482C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23563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4047</TotalTime>
  <Words>1886</Words>
  <Application>Microsoft Macintosh PowerPoint</Application>
  <PresentationFormat>On-screen Show (4:3)</PresentationFormat>
  <Paragraphs>342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Andale Mono</vt:lpstr>
      <vt:lpstr>Arial</vt:lpstr>
      <vt:lpstr>Calibri</vt:lpstr>
      <vt:lpstr>Century Gothic</vt:lpstr>
      <vt:lpstr>Consolas</vt:lpstr>
      <vt:lpstr>Courier</vt:lpstr>
      <vt:lpstr>Tahoma</vt:lpstr>
      <vt:lpstr>Verdana</vt:lpstr>
      <vt:lpstr>DarkRedTop</vt:lpstr>
      <vt:lpstr>CS Bridge, Lecture 12 The Mouse</vt:lpstr>
      <vt:lpstr>Learning Goals</vt:lpstr>
      <vt:lpstr>Plan for Today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 for Today</vt:lpstr>
      <vt:lpstr>Responding To The Mouse</vt:lpstr>
      <vt:lpstr>Events</vt:lpstr>
      <vt:lpstr>Events</vt:lpstr>
      <vt:lpstr>Plan for Today</vt:lpstr>
      <vt:lpstr>Mouse Location</vt:lpstr>
      <vt:lpstr>Plan for Today</vt:lpstr>
      <vt:lpstr>Doodler</vt:lpstr>
      <vt:lpstr>Doodler</vt:lpstr>
      <vt:lpstr>Doodler</vt:lpstr>
      <vt:lpstr>Doodler</vt:lpstr>
      <vt:lpstr>Doodler</vt:lpstr>
      <vt:lpstr>Doodler</vt:lpstr>
      <vt:lpstr>Plan for Today</vt:lpstr>
      <vt:lpstr>Mouse Clicks</vt:lpstr>
      <vt:lpstr>Mouse Clicks</vt:lpstr>
      <vt:lpstr>Events</vt:lpstr>
      <vt:lpstr>Plan for Today</vt:lpstr>
      <vt:lpstr>Example: Polka Dots</vt:lpstr>
      <vt:lpstr>Example: Polka Dots 2</vt:lpstr>
      <vt:lpstr>Example: Polka Dots 2</vt:lpstr>
      <vt:lpstr>Revisiting Doodler</vt:lpstr>
      <vt:lpstr>Example: Mouse Tracker</vt:lpstr>
      <vt:lpstr>Plan for Today</vt:lpstr>
      <vt:lpstr>find_element_at</vt:lpstr>
      <vt:lpstr>find_element_at</vt:lpstr>
      <vt:lpstr>find_element_at</vt:lpstr>
      <vt:lpstr>Putting it all together</vt:lpstr>
      <vt:lpstr>Plan for Today</vt:lpstr>
      <vt:lpstr>Whack-A-Mole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265</cp:revision>
  <cp:lastPrinted>2017-07-19T08:29:59Z</cp:lastPrinted>
  <dcterms:created xsi:type="dcterms:W3CDTF">2017-04-27T05:20:22Z</dcterms:created>
  <dcterms:modified xsi:type="dcterms:W3CDTF">2020-08-12T17:56:21Z</dcterms:modified>
</cp:coreProperties>
</file>