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040a8ab6c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040a8ab6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040a8ab6c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040a8ab6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040a8ab6c_0_1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040a8ab6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040a8ab6c_0_2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040a8ab6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040a8ab6c_0_1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040a8ab6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040a8ab6c_0_1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040a8ab6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040a8ab6c_0_2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040a8ab6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040a8ab6c_0_2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040a8ab6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040a8ab6c_0_2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9040a8ab6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040a8ab6c_0_2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040a8ab6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040a8ab6c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040a8ab6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040a8ab6c_0_2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040a8ab6c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040a8ab6c_0_2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040a8ab6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040a8ab6c_0_2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040a8ab6c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040a8ab6c_0_2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040a8ab6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9040a8ab6c_0_2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9040a8ab6c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040a8ab6c_0_2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040a8ab6c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040a8ab6c_0_2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040a8ab6c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040a8ab6c_0_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040a8ab6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040a8ab6c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040a8ab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040a8ab6c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040a8ab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040a8ab6c_0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040a8ab6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40a8ab6c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40a8ab6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040a8ab6c_0_2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040a8ab6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040a8ab6c_0_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040a8ab6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900" y="0"/>
            <a:ext cx="4802101" cy="685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age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69057" t="0"/>
          <a:stretch/>
        </p:blipFill>
        <p:spPr>
          <a:xfrm>
            <a:off x="1" y="1923588"/>
            <a:ext cx="4008151" cy="30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multiple return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special bricks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u="sng"/>
              <a:t>enhanced bouncing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increasing speed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cheats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lives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paddle with varying bounce angle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1488000" y="758283"/>
            <a:ext cx="6195189" cy="4399163"/>
          </a:xfrm>
          <a:custGeom>
            <a:rect b="b" l="l" r="r" t="t"/>
            <a:pathLst>
              <a:path extrusionOk="0" h="4399163" w="6195189">
                <a:moveTo>
                  <a:pt x="128925" y="568712"/>
                </a:moveTo>
                <a:cubicBezTo>
                  <a:pt x="125208" y="1438507"/>
                  <a:pt x="124650" y="2308322"/>
                  <a:pt x="117774" y="3178098"/>
                </a:cubicBezTo>
                <a:cubicBezTo>
                  <a:pt x="117215" y="3248818"/>
                  <a:pt x="112189" y="3319468"/>
                  <a:pt x="106623" y="3389971"/>
                </a:cubicBezTo>
                <a:cubicBezTo>
                  <a:pt x="101034" y="3460765"/>
                  <a:pt x="101546" y="3532950"/>
                  <a:pt x="84321" y="3601844"/>
                </a:cubicBezTo>
                <a:cubicBezTo>
                  <a:pt x="62201" y="3690318"/>
                  <a:pt x="75688" y="3631333"/>
                  <a:pt x="50867" y="3780263"/>
                </a:cubicBezTo>
                <a:lnTo>
                  <a:pt x="39716" y="3847171"/>
                </a:lnTo>
                <a:cubicBezTo>
                  <a:pt x="35999" y="3869473"/>
                  <a:pt x="30815" y="3891580"/>
                  <a:pt x="28565" y="3914078"/>
                </a:cubicBezTo>
                <a:lnTo>
                  <a:pt x="17413" y="4025590"/>
                </a:lnTo>
                <a:cubicBezTo>
                  <a:pt x="24847" y="4140819"/>
                  <a:pt x="-38967" y="4286767"/>
                  <a:pt x="39716" y="4371278"/>
                </a:cubicBezTo>
                <a:cubicBezTo>
                  <a:pt x="103240" y="4439508"/>
                  <a:pt x="226304" y="4362805"/>
                  <a:pt x="318496" y="4348976"/>
                </a:cubicBezTo>
                <a:cubicBezTo>
                  <a:pt x="383645" y="4339204"/>
                  <a:pt x="551244" y="4284367"/>
                  <a:pt x="619579" y="4259766"/>
                </a:cubicBezTo>
                <a:cubicBezTo>
                  <a:pt x="668291" y="4242229"/>
                  <a:pt x="715040" y="4219165"/>
                  <a:pt x="764545" y="4204010"/>
                </a:cubicBezTo>
                <a:cubicBezTo>
                  <a:pt x="897343" y="4163358"/>
                  <a:pt x="1032001" y="4129040"/>
                  <a:pt x="1165989" y="4092498"/>
                </a:cubicBezTo>
                <a:cubicBezTo>
                  <a:pt x="1236445" y="4073283"/>
                  <a:pt x="1306084" y="4050201"/>
                  <a:pt x="1377862" y="4036742"/>
                </a:cubicBezTo>
                <a:cubicBezTo>
                  <a:pt x="1548982" y="4004657"/>
                  <a:pt x="1776278" y="3957550"/>
                  <a:pt x="1957725" y="3936381"/>
                </a:cubicBezTo>
                <a:cubicBezTo>
                  <a:pt x="2339733" y="3891814"/>
                  <a:pt x="2318173" y="3896282"/>
                  <a:pt x="2615647" y="3880624"/>
                </a:cubicBezTo>
                <a:lnTo>
                  <a:pt x="3262418" y="3902927"/>
                </a:lnTo>
                <a:cubicBezTo>
                  <a:pt x="3281350" y="3903829"/>
                  <a:pt x="3299221" y="3914078"/>
                  <a:pt x="3318174" y="3914078"/>
                </a:cubicBezTo>
                <a:cubicBezTo>
                  <a:pt x="3359231" y="3914078"/>
                  <a:pt x="3399912" y="3906201"/>
                  <a:pt x="3440838" y="3902927"/>
                </a:cubicBezTo>
                <a:cubicBezTo>
                  <a:pt x="3619606" y="3888626"/>
                  <a:pt x="3637413" y="3889937"/>
                  <a:pt x="3842282" y="3880624"/>
                </a:cubicBezTo>
                <a:lnTo>
                  <a:pt x="5213882" y="3891776"/>
                </a:lnTo>
                <a:cubicBezTo>
                  <a:pt x="5232833" y="3892072"/>
                  <a:pt x="5250685" y="3902927"/>
                  <a:pt x="5269638" y="3902927"/>
                </a:cubicBezTo>
                <a:cubicBezTo>
                  <a:pt x="5392358" y="3902927"/>
                  <a:pt x="5514988" y="3896209"/>
                  <a:pt x="5637628" y="3891776"/>
                </a:cubicBezTo>
                <a:lnTo>
                  <a:pt x="6195189" y="3869473"/>
                </a:lnTo>
                <a:cubicBezTo>
                  <a:pt x="6191472" y="3757961"/>
                  <a:pt x="6190060" y="3646348"/>
                  <a:pt x="6184038" y="3534937"/>
                </a:cubicBezTo>
                <a:cubicBezTo>
                  <a:pt x="6182619" y="3508691"/>
                  <a:pt x="6175266" y="3483054"/>
                  <a:pt x="6172886" y="3456878"/>
                </a:cubicBezTo>
                <a:cubicBezTo>
                  <a:pt x="6153310" y="3241549"/>
                  <a:pt x="6175305" y="3347110"/>
                  <a:pt x="6139433" y="3155795"/>
                </a:cubicBezTo>
                <a:cubicBezTo>
                  <a:pt x="6128282" y="3096322"/>
                  <a:pt x="6117406" y="3036797"/>
                  <a:pt x="6105979" y="2977376"/>
                </a:cubicBezTo>
                <a:cubicBezTo>
                  <a:pt x="6098820" y="2940151"/>
                  <a:pt x="6095665" y="2901825"/>
                  <a:pt x="6083677" y="2865863"/>
                </a:cubicBezTo>
                <a:lnTo>
                  <a:pt x="6061374" y="2798956"/>
                </a:lnTo>
                <a:cubicBezTo>
                  <a:pt x="6057657" y="2776654"/>
                  <a:pt x="6055707" y="2753984"/>
                  <a:pt x="6050223" y="2732049"/>
                </a:cubicBezTo>
                <a:cubicBezTo>
                  <a:pt x="6044521" y="2709242"/>
                  <a:pt x="6031097" y="2688435"/>
                  <a:pt x="6027921" y="2665142"/>
                </a:cubicBezTo>
                <a:cubicBezTo>
                  <a:pt x="6019870" y="2606099"/>
                  <a:pt x="6019435" y="2546252"/>
                  <a:pt x="6016769" y="2486722"/>
                </a:cubicBezTo>
                <a:cubicBezTo>
                  <a:pt x="6008283" y="2297196"/>
                  <a:pt x="6015094" y="2106602"/>
                  <a:pt x="5994467" y="1918010"/>
                </a:cubicBezTo>
                <a:cubicBezTo>
                  <a:pt x="5988838" y="1866544"/>
                  <a:pt x="5955814" y="1821910"/>
                  <a:pt x="5938711" y="1773044"/>
                </a:cubicBezTo>
                <a:cubicBezTo>
                  <a:pt x="5913770" y="1701785"/>
                  <a:pt x="5845260" y="1522821"/>
                  <a:pt x="5827199" y="1427356"/>
                </a:cubicBezTo>
                <a:cubicBezTo>
                  <a:pt x="5809022" y="1331279"/>
                  <a:pt x="5797689" y="1234033"/>
                  <a:pt x="5782594" y="1137424"/>
                </a:cubicBezTo>
                <a:cubicBezTo>
                  <a:pt x="5779104" y="1115085"/>
                  <a:pt x="5773693" y="1093015"/>
                  <a:pt x="5771443" y="1070517"/>
                </a:cubicBezTo>
                <a:cubicBezTo>
                  <a:pt x="5767726" y="1033346"/>
                  <a:pt x="5765832" y="995948"/>
                  <a:pt x="5760291" y="959005"/>
                </a:cubicBezTo>
                <a:cubicBezTo>
                  <a:pt x="5754668" y="921518"/>
                  <a:pt x="5743901" y="884936"/>
                  <a:pt x="5737989" y="847493"/>
                </a:cubicBezTo>
                <a:cubicBezTo>
                  <a:pt x="5732739" y="814245"/>
                  <a:pt x="5731192" y="780509"/>
                  <a:pt x="5726838" y="747132"/>
                </a:cubicBezTo>
                <a:cubicBezTo>
                  <a:pt x="5720039" y="695006"/>
                  <a:pt x="5711969" y="643054"/>
                  <a:pt x="5704535" y="591015"/>
                </a:cubicBezTo>
                <a:cubicBezTo>
                  <a:pt x="5688725" y="338046"/>
                  <a:pt x="5699312" y="471866"/>
                  <a:pt x="5671082" y="189571"/>
                </a:cubicBezTo>
                <a:cubicBezTo>
                  <a:pt x="5657238" y="51137"/>
                  <a:pt x="5670191" y="113975"/>
                  <a:pt x="5637628" y="0"/>
                </a:cubicBezTo>
                <a:cubicBezTo>
                  <a:pt x="5593023" y="3717"/>
                  <a:pt x="5548266" y="5921"/>
                  <a:pt x="5503813" y="11151"/>
                </a:cubicBezTo>
                <a:cubicBezTo>
                  <a:pt x="5484989" y="13366"/>
                  <a:pt x="5466590" y="18332"/>
                  <a:pt x="5448057" y="22303"/>
                </a:cubicBezTo>
                <a:cubicBezTo>
                  <a:pt x="5414548" y="29484"/>
                  <a:pt x="5380942" y="36293"/>
                  <a:pt x="5347696" y="44605"/>
                </a:cubicBezTo>
                <a:cubicBezTo>
                  <a:pt x="5306580" y="54884"/>
                  <a:pt x="5266523" y="69415"/>
                  <a:pt x="5225033" y="78059"/>
                </a:cubicBezTo>
                <a:cubicBezTo>
                  <a:pt x="5177170" y="88030"/>
                  <a:pt x="5128292" y="92323"/>
                  <a:pt x="5080067" y="100361"/>
                </a:cubicBezTo>
                <a:cubicBezTo>
                  <a:pt x="4994472" y="114627"/>
                  <a:pt x="4909589" y="133389"/>
                  <a:pt x="4823589" y="144966"/>
                </a:cubicBezTo>
                <a:cubicBezTo>
                  <a:pt x="4716188" y="159424"/>
                  <a:pt x="4607100" y="160604"/>
                  <a:pt x="4500204" y="178420"/>
                </a:cubicBezTo>
                <a:cubicBezTo>
                  <a:pt x="4433297" y="189571"/>
                  <a:pt x="4366630" y="202280"/>
                  <a:pt x="4299482" y="211873"/>
                </a:cubicBezTo>
                <a:cubicBezTo>
                  <a:pt x="3934709" y="263983"/>
                  <a:pt x="4290016" y="203508"/>
                  <a:pt x="3898038" y="256478"/>
                </a:cubicBezTo>
                <a:cubicBezTo>
                  <a:pt x="3526136" y="306735"/>
                  <a:pt x="3866507" y="279980"/>
                  <a:pt x="3507745" y="301083"/>
                </a:cubicBezTo>
                <a:cubicBezTo>
                  <a:pt x="3451989" y="312234"/>
                  <a:pt x="3396564" y="325189"/>
                  <a:pt x="3340477" y="334537"/>
                </a:cubicBezTo>
                <a:cubicBezTo>
                  <a:pt x="3003329" y="390729"/>
                  <a:pt x="3019562" y="377435"/>
                  <a:pt x="2649101" y="423746"/>
                </a:cubicBezTo>
                <a:cubicBezTo>
                  <a:pt x="2519152" y="439991"/>
                  <a:pt x="2589736" y="432185"/>
                  <a:pt x="2437228" y="446049"/>
                </a:cubicBezTo>
                <a:lnTo>
                  <a:pt x="1957725" y="434898"/>
                </a:lnTo>
                <a:cubicBezTo>
                  <a:pt x="1935134" y="433976"/>
                  <a:pt x="1913381" y="425202"/>
                  <a:pt x="1890818" y="423746"/>
                </a:cubicBezTo>
                <a:cubicBezTo>
                  <a:pt x="1099918" y="372719"/>
                  <a:pt x="2124717" y="456248"/>
                  <a:pt x="1333257" y="390293"/>
                </a:cubicBezTo>
                <a:cubicBezTo>
                  <a:pt x="1247738" y="383166"/>
                  <a:pt x="1161932" y="378634"/>
                  <a:pt x="1076779" y="367990"/>
                </a:cubicBezTo>
                <a:cubicBezTo>
                  <a:pt x="987569" y="356839"/>
                  <a:pt x="898915" y="339524"/>
                  <a:pt x="809150" y="334537"/>
                </a:cubicBezTo>
                <a:lnTo>
                  <a:pt x="608428" y="323385"/>
                </a:lnTo>
                <a:cubicBezTo>
                  <a:pt x="560064" y="320265"/>
                  <a:pt x="511888" y="314171"/>
                  <a:pt x="463462" y="312234"/>
                </a:cubicBezTo>
                <a:cubicBezTo>
                  <a:pt x="418893" y="310451"/>
                  <a:pt x="374252" y="312234"/>
                  <a:pt x="329647" y="312234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23"/>
          <p:cNvGrpSpPr/>
          <p:nvPr/>
        </p:nvGrpSpPr>
        <p:grpSpPr>
          <a:xfrm>
            <a:off x="2430967" y="2575935"/>
            <a:ext cx="602165" cy="535258"/>
            <a:chOff x="1906859" y="2163337"/>
            <a:chExt cx="602165" cy="535258"/>
          </a:xfrm>
        </p:grpSpPr>
        <p:sp>
          <p:nvSpPr>
            <p:cNvPr id="129" name="Google Shape;129;p23"/>
            <p:cNvSpPr/>
            <p:nvPr/>
          </p:nvSpPr>
          <p:spPr>
            <a:xfrm>
              <a:off x="1906859" y="2163337"/>
              <a:ext cx="602165" cy="535258"/>
            </a:xfrm>
            <a:custGeom>
              <a:rect b="b" l="l" r="r" t="t"/>
              <a:pathLst>
                <a:path extrusionOk="0" h="535258" w="602165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1973274" y="2228067"/>
              <a:ext cx="480150" cy="448226"/>
            </a:xfrm>
            <a:custGeom>
              <a:rect b="b" l="l" r="r" t="t"/>
              <a:pathLst>
                <a:path extrusionOk="0" h="448226" w="48015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23"/>
          <p:cNvGrpSpPr/>
          <p:nvPr/>
        </p:nvGrpSpPr>
        <p:grpSpPr>
          <a:xfrm>
            <a:off x="3386254" y="3776549"/>
            <a:ext cx="602165" cy="535258"/>
            <a:chOff x="1906859" y="2163337"/>
            <a:chExt cx="602165" cy="535258"/>
          </a:xfrm>
        </p:grpSpPr>
        <p:sp>
          <p:nvSpPr>
            <p:cNvPr id="132" name="Google Shape;132;p23"/>
            <p:cNvSpPr/>
            <p:nvPr/>
          </p:nvSpPr>
          <p:spPr>
            <a:xfrm>
              <a:off x="1906859" y="2163337"/>
              <a:ext cx="602165" cy="535258"/>
            </a:xfrm>
            <a:custGeom>
              <a:rect b="b" l="l" r="r" t="t"/>
              <a:pathLst>
                <a:path extrusionOk="0" h="535258" w="602165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1973274" y="2228067"/>
              <a:ext cx="480150" cy="448226"/>
            </a:xfrm>
            <a:custGeom>
              <a:rect b="b" l="l" r="r" t="t"/>
              <a:pathLst>
                <a:path extrusionOk="0" h="448226" w="48015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23"/>
          <p:cNvGrpSpPr/>
          <p:nvPr/>
        </p:nvGrpSpPr>
        <p:grpSpPr>
          <a:xfrm>
            <a:off x="4096216" y="4809895"/>
            <a:ext cx="602165" cy="535258"/>
            <a:chOff x="1906859" y="2163337"/>
            <a:chExt cx="602165" cy="535258"/>
          </a:xfrm>
        </p:grpSpPr>
        <p:sp>
          <p:nvSpPr>
            <p:cNvPr id="135" name="Google Shape;135;p23"/>
            <p:cNvSpPr/>
            <p:nvPr/>
          </p:nvSpPr>
          <p:spPr>
            <a:xfrm>
              <a:off x="1906859" y="2163337"/>
              <a:ext cx="602165" cy="535258"/>
            </a:xfrm>
            <a:custGeom>
              <a:rect b="b" l="l" r="r" t="t"/>
              <a:pathLst>
                <a:path extrusionOk="0" h="535258" w="602165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1973274" y="2228067"/>
              <a:ext cx="480150" cy="448226"/>
            </a:xfrm>
            <a:custGeom>
              <a:rect b="b" l="l" r="r" t="t"/>
              <a:pathLst>
                <a:path extrusionOk="0" h="448226" w="48015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23"/>
          <p:cNvGrpSpPr/>
          <p:nvPr/>
        </p:nvGrpSpPr>
        <p:grpSpPr>
          <a:xfrm>
            <a:off x="4932557" y="4397301"/>
            <a:ext cx="602165" cy="535258"/>
            <a:chOff x="1906859" y="2163337"/>
            <a:chExt cx="602165" cy="535258"/>
          </a:xfrm>
        </p:grpSpPr>
        <p:sp>
          <p:nvSpPr>
            <p:cNvPr id="138" name="Google Shape;138;p23"/>
            <p:cNvSpPr/>
            <p:nvPr/>
          </p:nvSpPr>
          <p:spPr>
            <a:xfrm>
              <a:off x="1906859" y="2163337"/>
              <a:ext cx="602165" cy="535258"/>
            </a:xfrm>
            <a:custGeom>
              <a:rect b="b" l="l" r="r" t="t"/>
              <a:pathLst>
                <a:path extrusionOk="0" h="535258" w="602165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1973274" y="2228067"/>
              <a:ext cx="480150" cy="448226"/>
            </a:xfrm>
            <a:custGeom>
              <a:rect b="b" l="l" r="r" t="t"/>
              <a:pathLst>
                <a:path extrusionOk="0" h="448226" w="48015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23"/>
          <p:cNvGrpSpPr/>
          <p:nvPr/>
        </p:nvGrpSpPr>
        <p:grpSpPr>
          <a:xfrm>
            <a:off x="5765181" y="4572004"/>
            <a:ext cx="602165" cy="535258"/>
            <a:chOff x="1906859" y="2163337"/>
            <a:chExt cx="602165" cy="535258"/>
          </a:xfrm>
        </p:grpSpPr>
        <p:sp>
          <p:nvSpPr>
            <p:cNvPr id="141" name="Google Shape;141;p23"/>
            <p:cNvSpPr/>
            <p:nvPr/>
          </p:nvSpPr>
          <p:spPr>
            <a:xfrm>
              <a:off x="1906859" y="2163337"/>
              <a:ext cx="602165" cy="535258"/>
            </a:xfrm>
            <a:custGeom>
              <a:rect b="b" l="l" r="r" t="t"/>
              <a:pathLst>
                <a:path extrusionOk="0" h="535258" w="602165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1973274" y="2228067"/>
              <a:ext cx="480150" cy="448226"/>
            </a:xfrm>
            <a:custGeom>
              <a:rect b="b" l="l" r="r" t="t"/>
              <a:pathLst>
                <a:path extrusionOk="0" h="448226" w="48015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23"/>
          <p:cNvGrpSpPr/>
          <p:nvPr/>
        </p:nvGrpSpPr>
        <p:grpSpPr>
          <a:xfrm>
            <a:off x="6608956" y="4456774"/>
            <a:ext cx="602165" cy="535258"/>
            <a:chOff x="1906859" y="2163337"/>
            <a:chExt cx="602165" cy="535258"/>
          </a:xfrm>
        </p:grpSpPr>
        <p:sp>
          <p:nvSpPr>
            <p:cNvPr id="144" name="Google Shape;144;p23"/>
            <p:cNvSpPr/>
            <p:nvPr/>
          </p:nvSpPr>
          <p:spPr>
            <a:xfrm>
              <a:off x="1906859" y="2163337"/>
              <a:ext cx="602165" cy="535258"/>
            </a:xfrm>
            <a:custGeom>
              <a:rect b="b" l="l" r="r" t="t"/>
              <a:pathLst>
                <a:path extrusionOk="0" h="535258" w="602165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1973274" y="2228067"/>
              <a:ext cx="480150" cy="448226"/>
            </a:xfrm>
            <a:custGeom>
              <a:rect b="b" l="l" r="r" t="t"/>
              <a:pathLst>
                <a:path extrusionOk="0" h="448226" w="48015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23"/>
          <p:cNvSpPr/>
          <p:nvPr/>
        </p:nvSpPr>
        <p:spPr>
          <a:xfrm rot="-7309395">
            <a:off x="7203837" y="2441924"/>
            <a:ext cx="568927" cy="368189"/>
          </a:xfrm>
          <a:custGeom>
            <a:rect b="b" l="l" r="r" t="t"/>
            <a:pathLst>
              <a:path extrusionOk="0" h="368050" w="568712">
                <a:moveTo>
                  <a:pt x="0" y="0"/>
                </a:moveTo>
                <a:cubicBezTo>
                  <a:pt x="14868" y="3717"/>
                  <a:pt x="29925" y="6747"/>
                  <a:pt x="44605" y="11151"/>
                </a:cubicBezTo>
                <a:cubicBezTo>
                  <a:pt x="67122" y="17906"/>
                  <a:pt x="111512" y="33454"/>
                  <a:pt x="111512" y="33454"/>
                </a:cubicBezTo>
                <a:cubicBezTo>
                  <a:pt x="118946" y="40888"/>
                  <a:pt x="124411" y="51054"/>
                  <a:pt x="133815" y="55756"/>
                </a:cubicBezTo>
                <a:cubicBezTo>
                  <a:pt x="154842" y="66269"/>
                  <a:pt x="200722" y="78058"/>
                  <a:pt x="200722" y="78058"/>
                </a:cubicBezTo>
                <a:cubicBezTo>
                  <a:pt x="241978" y="119314"/>
                  <a:pt x="214279" y="94531"/>
                  <a:pt x="289932" y="144966"/>
                </a:cubicBezTo>
                <a:cubicBezTo>
                  <a:pt x="333164" y="173787"/>
                  <a:pt x="310674" y="163031"/>
                  <a:pt x="356839" y="178419"/>
                </a:cubicBezTo>
                <a:cubicBezTo>
                  <a:pt x="367990" y="185853"/>
                  <a:pt x="378306" y="194728"/>
                  <a:pt x="390293" y="200722"/>
                </a:cubicBezTo>
                <a:cubicBezTo>
                  <a:pt x="400807" y="205979"/>
                  <a:pt x="413472" y="206165"/>
                  <a:pt x="423747" y="211873"/>
                </a:cubicBezTo>
                <a:cubicBezTo>
                  <a:pt x="538779" y="275779"/>
                  <a:pt x="448410" y="242397"/>
                  <a:pt x="524108" y="267629"/>
                </a:cubicBezTo>
                <a:cubicBezTo>
                  <a:pt x="531542" y="275063"/>
                  <a:pt x="535897" y="289932"/>
                  <a:pt x="546410" y="289932"/>
                </a:cubicBezTo>
                <a:cubicBezTo>
                  <a:pt x="556923" y="289932"/>
                  <a:pt x="568712" y="278142"/>
                  <a:pt x="568712" y="267629"/>
                </a:cubicBezTo>
                <a:cubicBezTo>
                  <a:pt x="568712" y="244120"/>
                  <a:pt x="553844" y="223024"/>
                  <a:pt x="546410" y="200722"/>
                </a:cubicBezTo>
                <a:cubicBezTo>
                  <a:pt x="541152" y="184948"/>
                  <a:pt x="518406" y="113856"/>
                  <a:pt x="546410" y="211873"/>
                </a:cubicBezTo>
                <a:cubicBezTo>
                  <a:pt x="549639" y="223175"/>
                  <a:pt x="553844" y="234176"/>
                  <a:pt x="557561" y="245327"/>
                </a:cubicBezTo>
                <a:cubicBezTo>
                  <a:pt x="553844" y="271346"/>
                  <a:pt x="558164" y="299876"/>
                  <a:pt x="546410" y="323385"/>
                </a:cubicBezTo>
                <a:cubicBezTo>
                  <a:pt x="541153" y="333899"/>
                  <a:pt x="524258" y="331307"/>
                  <a:pt x="512956" y="334536"/>
                </a:cubicBezTo>
                <a:cubicBezTo>
                  <a:pt x="498220" y="338746"/>
                  <a:pt x="483031" y="341284"/>
                  <a:pt x="468351" y="345688"/>
                </a:cubicBezTo>
                <a:cubicBezTo>
                  <a:pt x="386176" y="370341"/>
                  <a:pt x="427551" y="367990"/>
                  <a:pt x="379142" y="36799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2943922" y="5642518"/>
            <a:ext cx="2955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ball is bellow the bottom so we reverse its change_y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4033025" y="3152079"/>
            <a:ext cx="2955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ball is </a:t>
            </a:r>
            <a:r>
              <a:rPr lang="cs" sz="1800">
                <a:latin typeface="Calibri"/>
                <a:ea typeface="Calibri"/>
                <a:cs typeface="Calibri"/>
                <a:sym typeface="Calibri"/>
              </a:rPr>
              <a:t>below</a:t>
            </a:r>
            <a:r>
              <a:rPr lang="c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bottom so we reverse its change_y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3657600" y="5274527"/>
            <a:ext cx="267629" cy="434897"/>
          </a:xfrm>
          <a:custGeom>
            <a:rect b="b" l="l" r="r" t="t"/>
            <a:pathLst>
              <a:path extrusionOk="0" h="434897" w="267629">
                <a:moveTo>
                  <a:pt x="78059" y="434897"/>
                </a:moveTo>
                <a:cubicBezTo>
                  <a:pt x="50861" y="428098"/>
                  <a:pt x="25353" y="429848"/>
                  <a:pt x="11151" y="401444"/>
                </a:cubicBezTo>
                <a:cubicBezTo>
                  <a:pt x="4297" y="387736"/>
                  <a:pt x="3717" y="371707"/>
                  <a:pt x="0" y="356839"/>
                </a:cubicBezTo>
                <a:cubicBezTo>
                  <a:pt x="3717" y="304800"/>
                  <a:pt x="1536" y="252000"/>
                  <a:pt x="11151" y="200722"/>
                </a:cubicBezTo>
                <a:cubicBezTo>
                  <a:pt x="13089" y="190388"/>
                  <a:pt x="28045" y="187434"/>
                  <a:pt x="33454" y="178419"/>
                </a:cubicBezTo>
                <a:cubicBezTo>
                  <a:pt x="39502" y="168340"/>
                  <a:pt x="37773" y="154531"/>
                  <a:pt x="44605" y="144966"/>
                </a:cubicBezTo>
                <a:cubicBezTo>
                  <a:pt x="56827" y="127856"/>
                  <a:pt x="69262" y="107010"/>
                  <a:pt x="89210" y="100361"/>
                </a:cubicBezTo>
                <a:cubicBezTo>
                  <a:pt x="181052" y="69746"/>
                  <a:pt x="132844" y="81383"/>
                  <a:pt x="234176" y="66907"/>
                </a:cubicBezTo>
                <a:cubicBezTo>
                  <a:pt x="139406" y="35318"/>
                  <a:pt x="254955" y="79375"/>
                  <a:pt x="178420" y="33453"/>
                </a:cubicBezTo>
                <a:cubicBezTo>
                  <a:pt x="168341" y="27405"/>
                  <a:pt x="156117" y="26019"/>
                  <a:pt x="144966" y="22302"/>
                </a:cubicBezTo>
                <a:cubicBezTo>
                  <a:pt x="137532" y="14868"/>
                  <a:pt x="112150" y="0"/>
                  <a:pt x="122663" y="0"/>
                </a:cubicBezTo>
                <a:cubicBezTo>
                  <a:pt x="146172" y="0"/>
                  <a:pt x="189571" y="22302"/>
                  <a:pt x="189571" y="22302"/>
                </a:cubicBezTo>
                <a:cubicBezTo>
                  <a:pt x="197005" y="29736"/>
                  <a:pt x="202858" y="39196"/>
                  <a:pt x="211873" y="44605"/>
                </a:cubicBezTo>
                <a:cubicBezTo>
                  <a:pt x="221952" y="50653"/>
                  <a:pt x="236148" y="48413"/>
                  <a:pt x="245327" y="55756"/>
                </a:cubicBezTo>
                <a:cubicBezTo>
                  <a:pt x="255792" y="64128"/>
                  <a:pt x="260195" y="78059"/>
                  <a:pt x="267629" y="89210"/>
                </a:cubicBezTo>
                <a:cubicBezTo>
                  <a:pt x="263912" y="107795"/>
                  <a:pt x="261465" y="126680"/>
                  <a:pt x="256478" y="144966"/>
                </a:cubicBezTo>
                <a:cubicBezTo>
                  <a:pt x="250293" y="167646"/>
                  <a:pt x="234176" y="211873"/>
                  <a:pt x="234176" y="211873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5073805" y="3791415"/>
            <a:ext cx="245327" cy="480923"/>
          </a:xfrm>
          <a:custGeom>
            <a:rect b="b" l="l" r="r" t="t"/>
            <a:pathLst>
              <a:path extrusionOk="0" h="480923" w="245327">
                <a:moveTo>
                  <a:pt x="100361" y="0"/>
                </a:moveTo>
                <a:cubicBezTo>
                  <a:pt x="96644" y="14868"/>
                  <a:pt x="93420" y="29869"/>
                  <a:pt x="89210" y="44605"/>
                </a:cubicBezTo>
                <a:cubicBezTo>
                  <a:pt x="85981" y="55907"/>
                  <a:pt x="78058" y="66304"/>
                  <a:pt x="78058" y="78058"/>
                </a:cubicBezTo>
                <a:cubicBezTo>
                  <a:pt x="78058" y="111718"/>
                  <a:pt x="77127" y="147003"/>
                  <a:pt x="89210" y="178419"/>
                </a:cubicBezTo>
                <a:cubicBezTo>
                  <a:pt x="96758" y="198044"/>
                  <a:pt x="122152" y="205528"/>
                  <a:pt x="133815" y="223024"/>
                </a:cubicBezTo>
                <a:lnTo>
                  <a:pt x="156117" y="256478"/>
                </a:lnTo>
                <a:cubicBezTo>
                  <a:pt x="152400" y="301083"/>
                  <a:pt x="150196" y="345839"/>
                  <a:pt x="144966" y="390292"/>
                </a:cubicBezTo>
                <a:cubicBezTo>
                  <a:pt x="142751" y="409116"/>
                  <a:pt x="138412" y="427661"/>
                  <a:pt x="133815" y="446048"/>
                </a:cubicBezTo>
                <a:cubicBezTo>
                  <a:pt x="130964" y="457452"/>
                  <a:pt x="114351" y="487814"/>
                  <a:pt x="122663" y="479502"/>
                </a:cubicBezTo>
                <a:cubicBezTo>
                  <a:pt x="212131" y="390034"/>
                  <a:pt x="125025" y="426676"/>
                  <a:pt x="200722" y="401444"/>
                </a:cubicBezTo>
                <a:lnTo>
                  <a:pt x="245327" y="356839"/>
                </a:lnTo>
                <a:lnTo>
                  <a:pt x="223024" y="379141"/>
                </a:lnTo>
                <a:lnTo>
                  <a:pt x="200722" y="401444"/>
                </a:lnTo>
                <a:cubicBezTo>
                  <a:pt x="197005" y="412595"/>
                  <a:pt x="195619" y="424818"/>
                  <a:pt x="189571" y="434897"/>
                </a:cubicBezTo>
                <a:cubicBezTo>
                  <a:pt x="178978" y="452552"/>
                  <a:pt x="149010" y="469372"/>
                  <a:pt x="133815" y="479502"/>
                </a:cubicBezTo>
                <a:cubicBezTo>
                  <a:pt x="122664" y="475785"/>
                  <a:pt x="110440" y="474399"/>
                  <a:pt x="100361" y="468351"/>
                </a:cubicBezTo>
                <a:cubicBezTo>
                  <a:pt x="91346" y="462942"/>
                  <a:pt x="86469" y="452356"/>
                  <a:pt x="78058" y="446048"/>
                </a:cubicBezTo>
                <a:cubicBezTo>
                  <a:pt x="15836" y="399382"/>
                  <a:pt x="36876" y="401444"/>
                  <a:pt x="0" y="401444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/>
          <p:nvPr/>
        </p:nvSpPr>
        <p:spPr>
          <a:xfrm>
            <a:off x="1488000" y="758283"/>
            <a:ext cx="6195189" cy="4399163"/>
          </a:xfrm>
          <a:custGeom>
            <a:rect b="b" l="l" r="r" t="t"/>
            <a:pathLst>
              <a:path extrusionOk="0" h="4399163" w="6195189">
                <a:moveTo>
                  <a:pt x="128925" y="568712"/>
                </a:moveTo>
                <a:cubicBezTo>
                  <a:pt x="125208" y="1438507"/>
                  <a:pt x="124650" y="2308322"/>
                  <a:pt x="117774" y="3178098"/>
                </a:cubicBezTo>
                <a:cubicBezTo>
                  <a:pt x="117215" y="3248818"/>
                  <a:pt x="112189" y="3319468"/>
                  <a:pt x="106623" y="3389971"/>
                </a:cubicBezTo>
                <a:cubicBezTo>
                  <a:pt x="101034" y="3460765"/>
                  <a:pt x="101546" y="3532950"/>
                  <a:pt x="84321" y="3601844"/>
                </a:cubicBezTo>
                <a:cubicBezTo>
                  <a:pt x="62201" y="3690318"/>
                  <a:pt x="75688" y="3631333"/>
                  <a:pt x="50867" y="3780263"/>
                </a:cubicBezTo>
                <a:lnTo>
                  <a:pt x="39716" y="3847171"/>
                </a:lnTo>
                <a:cubicBezTo>
                  <a:pt x="35999" y="3869473"/>
                  <a:pt x="30815" y="3891580"/>
                  <a:pt x="28565" y="3914078"/>
                </a:cubicBezTo>
                <a:lnTo>
                  <a:pt x="17413" y="4025590"/>
                </a:lnTo>
                <a:cubicBezTo>
                  <a:pt x="24847" y="4140819"/>
                  <a:pt x="-38967" y="4286767"/>
                  <a:pt x="39716" y="4371278"/>
                </a:cubicBezTo>
                <a:cubicBezTo>
                  <a:pt x="103240" y="4439508"/>
                  <a:pt x="226304" y="4362805"/>
                  <a:pt x="318496" y="4348976"/>
                </a:cubicBezTo>
                <a:cubicBezTo>
                  <a:pt x="383645" y="4339204"/>
                  <a:pt x="551244" y="4284367"/>
                  <a:pt x="619579" y="4259766"/>
                </a:cubicBezTo>
                <a:cubicBezTo>
                  <a:pt x="668291" y="4242229"/>
                  <a:pt x="715040" y="4219165"/>
                  <a:pt x="764545" y="4204010"/>
                </a:cubicBezTo>
                <a:cubicBezTo>
                  <a:pt x="897343" y="4163358"/>
                  <a:pt x="1032001" y="4129040"/>
                  <a:pt x="1165989" y="4092498"/>
                </a:cubicBezTo>
                <a:cubicBezTo>
                  <a:pt x="1236445" y="4073283"/>
                  <a:pt x="1306084" y="4050201"/>
                  <a:pt x="1377862" y="4036742"/>
                </a:cubicBezTo>
                <a:cubicBezTo>
                  <a:pt x="1548982" y="4004657"/>
                  <a:pt x="1776278" y="3957550"/>
                  <a:pt x="1957725" y="3936381"/>
                </a:cubicBezTo>
                <a:cubicBezTo>
                  <a:pt x="2339733" y="3891814"/>
                  <a:pt x="2318173" y="3896282"/>
                  <a:pt x="2615647" y="3880624"/>
                </a:cubicBezTo>
                <a:lnTo>
                  <a:pt x="3262418" y="3902927"/>
                </a:lnTo>
                <a:cubicBezTo>
                  <a:pt x="3281350" y="3903829"/>
                  <a:pt x="3299221" y="3914078"/>
                  <a:pt x="3318174" y="3914078"/>
                </a:cubicBezTo>
                <a:cubicBezTo>
                  <a:pt x="3359231" y="3914078"/>
                  <a:pt x="3399912" y="3906201"/>
                  <a:pt x="3440838" y="3902927"/>
                </a:cubicBezTo>
                <a:cubicBezTo>
                  <a:pt x="3619606" y="3888626"/>
                  <a:pt x="3637413" y="3889937"/>
                  <a:pt x="3842282" y="3880624"/>
                </a:cubicBezTo>
                <a:lnTo>
                  <a:pt x="5213882" y="3891776"/>
                </a:lnTo>
                <a:cubicBezTo>
                  <a:pt x="5232833" y="3892072"/>
                  <a:pt x="5250685" y="3902927"/>
                  <a:pt x="5269638" y="3902927"/>
                </a:cubicBezTo>
                <a:cubicBezTo>
                  <a:pt x="5392358" y="3902927"/>
                  <a:pt x="5514988" y="3896209"/>
                  <a:pt x="5637628" y="3891776"/>
                </a:cubicBezTo>
                <a:lnTo>
                  <a:pt x="6195189" y="3869473"/>
                </a:lnTo>
                <a:cubicBezTo>
                  <a:pt x="6191472" y="3757961"/>
                  <a:pt x="6190060" y="3646348"/>
                  <a:pt x="6184038" y="3534937"/>
                </a:cubicBezTo>
                <a:cubicBezTo>
                  <a:pt x="6182619" y="3508691"/>
                  <a:pt x="6175266" y="3483054"/>
                  <a:pt x="6172886" y="3456878"/>
                </a:cubicBezTo>
                <a:cubicBezTo>
                  <a:pt x="6153310" y="3241549"/>
                  <a:pt x="6175305" y="3347110"/>
                  <a:pt x="6139433" y="3155795"/>
                </a:cubicBezTo>
                <a:cubicBezTo>
                  <a:pt x="6128282" y="3096322"/>
                  <a:pt x="6117406" y="3036797"/>
                  <a:pt x="6105979" y="2977376"/>
                </a:cubicBezTo>
                <a:cubicBezTo>
                  <a:pt x="6098820" y="2940151"/>
                  <a:pt x="6095665" y="2901825"/>
                  <a:pt x="6083677" y="2865863"/>
                </a:cubicBezTo>
                <a:lnTo>
                  <a:pt x="6061374" y="2798956"/>
                </a:lnTo>
                <a:cubicBezTo>
                  <a:pt x="6057657" y="2776654"/>
                  <a:pt x="6055707" y="2753984"/>
                  <a:pt x="6050223" y="2732049"/>
                </a:cubicBezTo>
                <a:cubicBezTo>
                  <a:pt x="6044521" y="2709242"/>
                  <a:pt x="6031097" y="2688435"/>
                  <a:pt x="6027921" y="2665142"/>
                </a:cubicBezTo>
                <a:cubicBezTo>
                  <a:pt x="6019870" y="2606099"/>
                  <a:pt x="6019435" y="2546252"/>
                  <a:pt x="6016769" y="2486722"/>
                </a:cubicBezTo>
                <a:cubicBezTo>
                  <a:pt x="6008283" y="2297196"/>
                  <a:pt x="6015094" y="2106602"/>
                  <a:pt x="5994467" y="1918010"/>
                </a:cubicBezTo>
                <a:cubicBezTo>
                  <a:pt x="5988838" y="1866544"/>
                  <a:pt x="5955814" y="1821910"/>
                  <a:pt x="5938711" y="1773044"/>
                </a:cubicBezTo>
                <a:cubicBezTo>
                  <a:pt x="5913770" y="1701785"/>
                  <a:pt x="5845260" y="1522821"/>
                  <a:pt x="5827199" y="1427356"/>
                </a:cubicBezTo>
                <a:cubicBezTo>
                  <a:pt x="5809022" y="1331279"/>
                  <a:pt x="5797689" y="1234033"/>
                  <a:pt x="5782594" y="1137424"/>
                </a:cubicBezTo>
                <a:cubicBezTo>
                  <a:pt x="5779104" y="1115085"/>
                  <a:pt x="5773693" y="1093015"/>
                  <a:pt x="5771443" y="1070517"/>
                </a:cubicBezTo>
                <a:cubicBezTo>
                  <a:pt x="5767726" y="1033346"/>
                  <a:pt x="5765832" y="995948"/>
                  <a:pt x="5760291" y="959005"/>
                </a:cubicBezTo>
                <a:cubicBezTo>
                  <a:pt x="5754668" y="921518"/>
                  <a:pt x="5743901" y="884936"/>
                  <a:pt x="5737989" y="847493"/>
                </a:cubicBezTo>
                <a:cubicBezTo>
                  <a:pt x="5732739" y="814245"/>
                  <a:pt x="5731192" y="780509"/>
                  <a:pt x="5726838" y="747132"/>
                </a:cubicBezTo>
                <a:cubicBezTo>
                  <a:pt x="5720039" y="695006"/>
                  <a:pt x="5711969" y="643054"/>
                  <a:pt x="5704535" y="591015"/>
                </a:cubicBezTo>
                <a:cubicBezTo>
                  <a:pt x="5688725" y="338046"/>
                  <a:pt x="5699312" y="471866"/>
                  <a:pt x="5671082" y="189571"/>
                </a:cubicBezTo>
                <a:cubicBezTo>
                  <a:pt x="5657238" y="51137"/>
                  <a:pt x="5670191" y="113975"/>
                  <a:pt x="5637628" y="0"/>
                </a:cubicBezTo>
                <a:cubicBezTo>
                  <a:pt x="5593023" y="3717"/>
                  <a:pt x="5548266" y="5921"/>
                  <a:pt x="5503813" y="11151"/>
                </a:cubicBezTo>
                <a:cubicBezTo>
                  <a:pt x="5484989" y="13366"/>
                  <a:pt x="5466590" y="18332"/>
                  <a:pt x="5448057" y="22303"/>
                </a:cubicBezTo>
                <a:cubicBezTo>
                  <a:pt x="5414548" y="29484"/>
                  <a:pt x="5380942" y="36293"/>
                  <a:pt x="5347696" y="44605"/>
                </a:cubicBezTo>
                <a:cubicBezTo>
                  <a:pt x="5306580" y="54884"/>
                  <a:pt x="5266523" y="69415"/>
                  <a:pt x="5225033" y="78059"/>
                </a:cubicBezTo>
                <a:cubicBezTo>
                  <a:pt x="5177170" y="88030"/>
                  <a:pt x="5128292" y="92323"/>
                  <a:pt x="5080067" y="100361"/>
                </a:cubicBezTo>
                <a:cubicBezTo>
                  <a:pt x="4994472" y="114627"/>
                  <a:pt x="4909589" y="133389"/>
                  <a:pt x="4823589" y="144966"/>
                </a:cubicBezTo>
                <a:cubicBezTo>
                  <a:pt x="4716188" y="159424"/>
                  <a:pt x="4607100" y="160604"/>
                  <a:pt x="4500204" y="178420"/>
                </a:cubicBezTo>
                <a:cubicBezTo>
                  <a:pt x="4433297" y="189571"/>
                  <a:pt x="4366630" y="202280"/>
                  <a:pt x="4299482" y="211873"/>
                </a:cubicBezTo>
                <a:cubicBezTo>
                  <a:pt x="3934709" y="263983"/>
                  <a:pt x="4290016" y="203508"/>
                  <a:pt x="3898038" y="256478"/>
                </a:cubicBezTo>
                <a:cubicBezTo>
                  <a:pt x="3526136" y="306735"/>
                  <a:pt x="3866507" y="279980"/>
                  <a:pt x="3507745" y="301083"/>
                </a:cubicBezTo>
                <a:cubicBezTo>
                  <a:pt x="3451989" y="312234"/>
                  <a:pt x="3396564" y="325189"/>
                  <a:pt x="3340477" y="334537"/>
                </a:cubicBezTo>
                <a:cubicBezTo>
                  <a:pt x="3003329" y="390729"/>
                  <a:pt x="3019562" y="377435"/>
                  <a:pt x="2649101" y="423746"/>
                </a:cubicBezTo>
                <a:cubicBezTo>
                  <a:pt x="2519152" y="439991"/>
                  <a:pt x="2589736" y="432185"/>
                  <a:pt x="2437228" y="446049"/>
                </a:cubicBezTo>
                <a:lnTo>
                  <a:pt x="1957725" y="434898"/>
                </a:lnTo>
                <a:cubicBezTo>
                  <a:pt x="1935134" y="433976"/>
                  <a:pt x="1913381" y="425202"/>
                  <a:pt x="1890818" y="423746"/>
                </a:cubicBezTo>
                <a:cubicBezTo>
                  <a:pt x="1099918" y="372719"/>
                  <a:pt x="2124717" y="456248"/>
                  <a:pt x="1333257" y="390293"/>
                </a:cubicBezTo>
                <a:cubicBezTo>
                  <a:pt x="1247738" y="383166"/>
                  <a:pt x="1161932" y="378634"/>
                  <a:pt x="1076779" y="367990"/>
                </a:cubicBezTo>
                <a:cubicBezTo>
                  <a:pt x="987569" y="356839"/>
                  <a:pt x="898915" y="339524"/>
                  <a:pt x="809150" y="334537"/>
                </a:cubicBezTo>
                <a:lnTo>
                  <a:pt x="608428" y="323385"/>
                </a:lnTo>
                <a:cubicBezTo>
                  <a:pt x="560064" y="320265"/>
                  <a:pt x="511888" y="314171"/>
                  <a:pt x="463462" y="312234"/>
                </a:cubicBezTo>
                <a:cubicBezTo>
                  <a:pt x="418893" y="310451"/>
                  <a:pt x="374252" y="312234"/>
                  <a:pt x="329647" y="312234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p24"/>
          <p:cNvGrpSpPr/>
          <p:nvPr/>
        </p:nvGrpSpPr>
        <p:grpSpPr>
          <a:xfrm>
            <a:off x="1815042" y="1751985"/>
            <a:ext cx="602165" cy="535258"/>
            <a:chOff x="1906859" y="2163337"/>
            <a:chExt cx="602165" cy="535258"/>
          </a:xfrm>
        </p:grpSpPr>
        <p:sp>
          <p:nvSpPr>
            <p:cNvPr id="157" name="Google Shape;157;p24"/>
            <p:cNvSpPr/>
            <p:nvPr/>
          </p:nvSpPr>
          <p:spPr>
            <a:xfrm>
              <a:off x="1906859" y="2163337"/>
              <a:ext cx="602165" cy="535258"/>
            </a:xfrm>
            <a:custGeom>
              <a:rect b="b" l="l" r="r" t="t"/>
              <a:pathLst>
                <a:path extrusionOk="0" h="535258" w="602165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1973274" y="2228067"/>
              <a:ext cx="480150" cy="448226"/>
            </a:xfrm>
            <a:custGeom>
              <a:rect b="b" l="l" r="r" t="t"/>
              <a:pathLst>
                <a:path extrusionOk="0" h="448226" w="48015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p24"/>
          <p:cNvGrpSpPr/>
          <p:nvPr/>
        </p:nvGrpSpPr>
        <p:grpSpPr>
          <a:xfrm>
            <a:off x="2618479" y="2894849"/>
            <a:ext cx="602165" cy="535258"/>
            <a:chOff x="1906859" y="2163337"/>
            <a:chExt cx="602165" cy="535258"/>
          </a:xfrm>
        </p:grpSpPr>
        <p:sp>
          <p:nvSpPr>
            <p:cNvPr id="160" name="Google Shape;160;p24"/>
            <p:cNvSpPr/>
            <p:nvPr/>
          </p:nvSpPr>
          <p:spPr>
            <a:xfrm>
              <a:off x="1906859" y="2163337"/>
              <a:ext cx="602165" cy="535258"/>
            </a:xfrm>
            <a:custGeom>
              <a:rect b="b" l="l" r="r" t="t"/>
              <a:pathLst>
                <a:path extrusionOk="0" h="535258" w="602165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1973274" y="2228067"/>
              <a:ext cx="480150" cy="448226"/>
            </a:xfrm>
            <a:custGeom>
              <a:rect b="b" l="l" r="r" t="t"/>
              <a:pathLst>
                <a:path extrusionOk="0" h="448226" w="48015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24"/>
          <p:cNvGrpSpPr/>
          <p:nvPr/>
        </p:nvGrpSpPr>
        <p:grpSpPr>
          <a:xfrm>
            <a:off x="4096216" y="4809895"/>
            <a:ext cx="602165" cy="535258"/>
            <a:chOff x="1906859" y="2163337"/>
            <a:chExt cx="602165" cy="535258"/>
          </a:xfrm>
        </p:grpSpPr>
        <p:sp>
          <p:nvSpPr>
            <p:cNvPr id="163" name="Google Shape;163;p24"/>
            <p:cNvSpPr/>
            <p:nvPr/>
          </p:nvSpPr>
          <p:spPr>
            <a:xfrm>
              <a:off x="1906859" y="2163337"/>
              <a:ext cx="602165" cy="535258"/>
            </a:xfrm>
            <a:custGeom>
              <a:rect b="b" l="l" r="r" t="t"/>
              <a:pathLst>
                <a:path extrusionOk="0" h="535258" w="602165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973274" y="2228067"/>
              <a:ext cx="480150" cy="448226"/>
            </a:xfrm>
            <a:custGeom>
              <a:rect b="b" l="l" r="r" t="t"/>
              <a:pathLst>
                <a:path extrusionOk="0" h="448226" w="48015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" name="Google Shape;165;p24"/>
          <p:cNvGrpSpPr/>
          <p:nvPr/>
        </p:nvGrpSpPr>
        <p:grpSpPr>
          <a:xfrm>
            <a:off x="4853707" y="2564801"/>
            <a:ext cx="602165" cy="535258"/>
            <a:chOff x="1906859" y="2163337"/>
            <a:chExt cx="602165" cy="535258"/>
          </a:xfrm>
        </p:grpSpPr>
        <p:sp>
          <p:nvSpPr>
            <p:cNvPr id="166" name="Google Shape;166;p24"/>
            <p:cNvSpPr/>
            <p:nvPr/>
          </p:nvSpPr>
          <p:spPr>
            <a:xfrm>
              <a:off x="1906859" y="2163337"/>
              <a:ext cx="602165" cy="535258"/>
            </a:xfrm>
            <a:custGeom>
              <a:rect b="b" l="l" r="r" t="t"/>
              <a:pathLst>
                <a:path extrusionOk="0" h="535258" w="602165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1973274" y="2228067"/>
              <a:ext cx="480150" cy="448226"/>
            </a:xfrm>
            <a:custGeom>
              <a:rect b="b" l="l" r="r" t="t"/>
              <a:pathLst>
                <a:path extrusionOk="0" h="448226" w="48015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24"/>
          <p:cNvGrpSpPr/>
          <p:nvPr/>
        </p:nvGrpSpPr>
        <p:grpSpPr>
          <a:xfrm>
            <a:off x="5659518" y="1545929"/>
            <a:ext cx="602165" cy="535258"/>
            <a:chOff x="1906859" y="2163337"/>
            <a:chExt cx="602165" cy="535258"/>
          </a:xfrm>
        </p:grpSpPr>
        <p:sp>
          <p:nvSpPr>
            <p:cNvPr id="169" name="Google Shape;169;p24"/>
            <p:cNvSpPr/>
            <p:nvPr/>
          </p:nvSpPr>
          <p:spPr>
            <a:xfrm>
              <a:off x="1906859" y="2163337"/>
              <a:ext cx="602165" cy="535258"/>
            </a:xfrm>
            <a:custGeom>
              <a:rect b="b" l="l" r="r" t="t"/>
              <a:pathLst>
                <a:path extrusionOk="0" h="535258" w="602165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1973274" y="2228067"/>
              <a:ext cx="480150" cy="448226"/>
            </a:xfrm>
            <a:custGeom>
              <a:rect b="b" l="l" r="r" t="t"/>
              <a:pathLst>
                <a:path extrusionOk="0" h="448226" w="48015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1" name="Google Shape;171;p24"/>
          <p:cNvCxnSpPr/>
          <p:nvPr/>
        </p:nvCxnSpPr>
        <p:spPr>
          <a:xfrm flipH="1">
            <a:off x="3851925" y="4660875"/>
            <a:ext cx="2400" cy="423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72" name="Google Shape;172;p24"/>
          <p:cNvSpPr/>
          <p:nvPr/>
        </p:nvSpPr>
        <p:spPr>
          <a:xfrm rot="-1547762">
            <a:off x="4949248" y="4977349"/>
            <a:ext cx="568492" cy="367907"/>
          </a:xfrm>
          <a:custGeom>
            <a:rect b="b" l="l" r="r" t="t"/>
            <a:pathLst>
              <a:path extrusionOk="0" h="368050" w="568712">
                <a:moveTo>
                  <a:pt x="0" y="0"/>
                </a:moveTo>
                <a:cubicBezTo>
                  <a:pt x="14868" y="3717"/>
                  <a:pt x="29925" y="6747"/>
                  <a:pt x="44605" y="11151"/>
                </a:cubicBezTo>
                <a:cubicBezTo>
                  <a:pt x="67122" y="17906"/>
                  <a:pt x="111512" y="33454"/>
                  <a:pt x="111512" y="33454"/>
                </a:cubicBezTo>
                <a:cubicBezTo>
                  <a:pt x="118946" y="40888"/>
                  <a:pt x="124411" y="51054"/>
                  <a:pt x="133815" y="55756"/>
                </a:cubicBezTo>
                <a:cubicBezTo>
                  <a:pt x="154842" y="66269"/>
                  <a:pt x="200722" y="78058"/>
                  <a:pt x="200722" y="78058"/>
                </a:cubicBezTo>
                <a:cubicBezTo>
                  <a:pt x="241978" y="119314"/>
                  <a:pt x="214279" y="94531"/>
                  <a:pt x="289932" y="144966"/>
                </a:cubicBezTo>
                <a:cubicBezTo>
                  <a:pt x="333164" y="173787"/>
                  <a:pt x="310674" y="163031"/>
                  <a:pt x="356839" y="178419"/>
                </a:cubicBezTo>
                <a:cubicBezTo>
                  <a:pt x="367990" y="185853"/>
                  <a:pt x="378306" y="194728"/>
                  <a:pt x="390293" y="200722"/>
                </a:cubicBezTo>
                <a:cubicBezTo>
                  <a:pt x="400807" y="205979"/>
                  <a:pt x="413472" y="206165"/>
                  <a:pt x="423747" y="211873"/>
                </a:cubicBezTo>
                <a:cubicBezTo>
                  <a:pt x="538779" y="275779"/>
                  <a:pt x="448410" y="242397"/>
                  <a:pt x="524108" y="267629"/>
                </a:cubicBezTo>
                <a:cubicBezTo>
                  <a:pt x="531542" y="275063"/>
                  <a:pt x="535897" y="289932"/>
                  <a:pt x="546410" y="289932"/>
                </a:cubicBezTo>
                <a:cubicBezTo>
                  <a:pt x="556923" y="289932"/>
                  <a:pt x="568712" y="278142"/>
                  <a:pt x="568712" y="267629"/>
                </a:cubicBezTo>
                <a:cubicBezTo>
                  <a:pt x="568712" y="244120"/>
                  <a:pt x="553844" y="223024"/>
                  <a:pt x="546410" y="200722"/>
                </a:cubicBezTo>
                <a:cubicBezTo>
                  <a:pt x="541152" y="184948"/>
                  <a:pt x="518406" y="113856"/>
                  <a:pt x="546410" y="211873"/>
                </a:cubicBezTo>
                <a:cubicBezTo>
                  <a:pt x="549639" y="223175"/>
                  <a:pt x="553844" y="234176"/>
                  <a:pt x="557561" y="245327"/>
                </a:cubicBezTo>
                <a:cubicBezTo>
                  <a:pt x="553844" y="271346"/>
                  <a:pt x="558164" y="299876"/>
                  <a:pt x="546410" y="323385"/>
                </a:cubicBezTo>
                <a:cubicBezTo>
                  <a:pt x="541153" y="333899"/>
                  <a:pt x="524258" y="331307"/>
                  <a:pt x="512956" y="334536"/>
                </a:cubicBezTo>
                <a:cubicBezTo>
                  <a:pt x="498220" y="338746"/>
                  <a:pt x="483031" y="341284"/>
                  <a:pt x="468351" y="345688"/>
                </a:cubicBezTo>
                <a:cubicBezTo>
                  <a:pt x="386176" y="370341"/>
                  <a:pt x="427551" y="367990"/>
                  <a:pt x="379142" y="36799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4"/>
          <p:cNvSpPr/>
          <p:nvPr/>
        </p:nvSpPr>
        <p:spPr>
          <a:xfrm rot="3521554">
            <a:off x="4120249" y="5620329"/>
            <a:ext cx="569117" cy="368312"/>
          </a:xfrm>
          <a:custGeom>
            <a:rect b="b" l="l" r="r" t="t"/>
            <a:pathLst>
              <a:path extrusionOk="0" h="368050" w="568712">
                <a:moveTo>
                  <a:pt x="0" y="0"/>
                </a:moveTo>
                <a:cubicBezTo>
                  <a:pt x="14868" y="3717"/>
                  <a:pt x="29925" y="6747"/>
                  <a:pt x="44605" y="11151"/>
                </a:cubicBezTo>
                <a:cubicBezTo>
                  <a:pt x="67122" y="17906"/>
                  <a:pt x="111512" y="33454"/>
                  <a:pt x="111512" y="33454"/>
                </a:cubicBezTo>
                <a:cubicBezTo>
                  <a:pt x="118946" y="40888"/>
                  <a:pt x="124411" y="51054"/>
                  <a:pt x="133815" y="55756"/>
                </a:cubicBezTo>
                <a:cubicBezTo>
                  <a:pt x="154842" y="66269"/>
                  <a:pt x="200722" y="78058"/>
                  <a:pt x="200722" y="78058"/>
                </a:cubicBezTo>
                <a:cubicBezTo>
                  <a:pt x="241978" y="119314"/>
                  <a:pt x="214279" y="94531"/>
                  <a:pt x="289932" y="144966"/>
                </a:cubicBezTo>
                <a:cubicBezTo>
                  <a:pt x="333164" y="173787"/>
                  <a:pt x="310674" y="163031"/>
                  <a:pt x="356839" y="178419"/>
                </a:cubicBezTo>
                <a:cubicBezTo>
                  <a:pt x="367990" y="185853"/>
                  <a:pt x="378306" y="194728"/>
                  <a:pt x="390293" y="200722"/>
                </a:cubicBezTo>
                <a:cubicBezTo>
                  <a:pt x="400807" y="205979"/>
                  <a:pt x="413472" y="206165"/>
                  <a:pt x="423747" y="211873"/>
                </a:cubicBezTo>
                <a:cubicBezTo>
                  <a:pt x="538779" y="275779"/>
                  <a:pt x="448410" y="242397"/>
                  <a:pt x="524108" y="267629"/>
                </a:cubicBezTo>
                <a:cubicBezTo>
                  <a:pt x="531542" y="275063"/>
                  <a:pt x="535897" y="289932"/>
                  <a:pt x="546410" y="289932"/>
                </a:cubicBezTo>
                <a:cubicBezTo>
                  <a:pt x="556923" y="289932"/>
                  <a:pt x="568712" y="278142"/>
                  <a:pt x="568712" y="267629"/>
                </a:cubicBezTo>
                <a:cubicBezTo>
                  <a:pt x="568712" y="244120"/>
                  <a:pt x="553844" y="223024"/>
                  <a:pt x="546410" y="200722"/>
                </a:cubicBezTo>
                <a:cubicBezTo>
                  <a:pt x="541152" y="184948"/>
                  <a:pt x="518406" y="113856"/>
                  <a:pt x="546410" y="211873"/>
                </a:cubicBezTo>
                <a:cubicBezTo>
                  <a:pt x="549639" y="223175"/>
                  <a:pt x="553844" y="234176"/>
                  <a:pt x="557561" y="245327"/>
                </a:cubicBezTo>
                <a:cubicBezTo>
                  <a:pt x="553844" y="271346"/>
                  <a:pt x="558164" y="299876"/>
                  <a:pt x="546410" y="323385"/>
                </a:cubicBezTo>
                <a:cubicBezTo>
                  <a:pt x="541153" y="333899"/>
                  <a:pt x="524258" y="331307"/>
                  <a:pt x="512956" y="334536"/>
                </a:cubicBezTo>
                <a:cubicBezTo>
                  <a:pt x="498220" y="338746"/>
                  <a:pt x="483031" y="341284"/>
                  <a:pt x="468351" y="345688"/>
                </a:cubicBezTo>
                <a:cubicBezTo>
                  <a:pt x="386176" y="370341"/>
                  <a:pt x="427551" y="367990"/>
                  <a:pt x="379142" y="36799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" name="Google Shape;174;p24"/>
          <p:cNvGrpSpPr/>
          <p:nvPr/>
        </p:nvGrpSpPr>
        <p:grpSpPr>
          <a:xfrm>
            <a:off x="4022586" y="4668643"/>
            <a:ext cx="2017293" cy="1863286"/>
            <a:chOff x="1835088" y="2029522"/>
            <a:chExt cx="2017293" cy="1863286"/>
          </a:xfrm>
        </p:grpSpPr>
        <p:sp>
          <p:nvSpPr>
            <p:cNvPr id="175" name="Google Shape;175;p24"/>
            <p:cNvSpPr txBox="1"/>
            <p:nvPr/>
          </p:nvSpPr>
          <p:spPr>
            <a:xfrm>
              <a:off x="2564781" y="2029522"/>
              <a:ext cx="128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change_x</a:t>
              </a:r>
              <a:endPara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176" name="Google Shape;176;p24"/>
            <p:cNvSpPr txBox="1"/>
            <p:nvPr/>
          </p:nvSpPr>
          <p:spPr>
            <a:xfrm>
              <a:off x="1835088" y="3523508"/>
              <a:ext cx="128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change_y</a:t>
              </a:r>
              <a:endPara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177" name="Google Shape;177;p24"/>
          <p:cNvSpPr txBox="1"/>
          <p:nvPr/>
        </p:nvSpPr>
        <p:spPr>
          <a:xfrm>
            <a:off x="2526800" y="4949800"/>
            <a:ext cx="10677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c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over</a:t>
            </a:r>
            <a:r>
              <a:rPr lang="c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_y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178" name="Google Shape;178;p24"/>
          <p:cNvCxnSpPr/>
          <p:nvPr/>
        </p:nvCxnSpPr>
        <p:spPr>
          <a:xfrm flipH="1">
            <a:off x="5165500" y="3255275"/>
            <a:ext cx="2400" cy="423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79" name="Google Shape;179;p24"/>
          <p:cNvSpPr/>
          <p:nvPr/>
        </p:nvSpPr>
        <p:spPr>
          <a:xfrm rot="-1547762">
            <a:off x="5711248" y="2691349"/>
            <a:ext cx="568492" cy="367907"/>
          </a:xfrm>
          <a:custGeom>
            <a:rect b="b" l="l" r="r" t="t"/>
            <a:pathLst>
              <a:path extrusionOk="0" h="368050" w="568712">
                <a:moveTo>
                  <a:pt x="0" y="0"/>
                </a:moveTo>
                <a:cubicBezTo>
                  <a:pt x="14868" y="3717"/>
                  <a:pt x="29925" y="6747"/>
                  <a:pt x="44605" y="11151"/>
                </a:cubicBezTo>
                <a:cubicBezTo>
                  <a:pt x="67122" y="17906"/>
                  <a:pt x="111512" y="33454"/>
                  <a:pt x="111512" y="33454"/>
                </a:cubicBezTo>
                <a:cubicBezTo>
                  <a:pt x="118946" y="40888"/>
                  <a:pt x="124411" y="51054"/>
                  <a:pt x="133815" y="55756"/>
                </a:cubicBezTo>
                <a:cubicBezTo>
                  <a:pt x="154842" y="66269"/>
                  <a:pt x="200722" y="78058"/>
                  <a:pt x="200722" y="78058"/>
                </a:cubicBezTo>
                <a:cubicBezTo>
                  <a:pt x="241978" y="119314"/>
                  <a:pt x="214279" y="94531"/>
                  <a:pt x="289932" y="144966"/>
                </a:cubicBezTo>
                <a:cubicBezTo>
                  <a:pt x="333164" y="173787"/>
                  <a:pt x="310674" y="163031"/>
                  <a:pt x="356839" y="178419"/>
                </a:cubicBezTo>
                <a:cubicBezTo>
                  <a:pt x="367990" y="185853"/>
                  <a:pt x="378306" y="194728"/>
                  <a:pt x="390293" y="200722"/>
                </a:cubicBezTo>
                <a:cubicBezTo>
                  <a:pt x="400807" y="205979"/>
                  <a:pt x="413472" y="206165"/>
                  <a:pt x="423747" y="211873"/>
                </a:cubicBezTo>
                <a:cubicBezTo>
                  <a:pt x="538779" y="275779"/>
                  <a:pt x="448410" y="242397"/>
                  <a:pt x="524108" y="267629"/>
                </a:cubicBezTo>
                <a:cubicBezTo>
                  <a:pt x="531542" y="275063"/>
                  <a:pt x="535897" y="289932"/>
                  <a:pt x="546410" y="289932"/>
                </a:cubicBezTo>
                <a:cubicBezTo>
                  <a:pt x="556923" y="289932"/>
                  <a:pt x="568712" y="278142"/>
                  <a:pt x="568712" y="267629"/>
                </a:cubicBezTo>
                <a:cubicBezTo>
                  <a:pt x="568712" y="244120"/>
                  <a:pt x="553844" y="223024"/>
                  <a:pt x="546410" y="200722"/>
                </a:cubicBezTo>
                <a:cubicBezTo>
                  <a:pt x="541152" y="184948"/>
                  <a:pt x="518406" y="113856"/>
                  <a:pt x="546410" y="211873"/>
                </a:cubicBezTo>
                <a:cubicBezTo>
                  <a:pt x="549639" y="223175"/>
                  <a:pt x="553844" y="234176"/>
                  <a:pt x="557561" y="245327"/>
                </a:cubicBezTo>
                <a:cubicBezTo>
                  <a:pt x="553844" y="271346"/>
                  <a:pt x="558164" y="299876"/>
                  <a:pt x="546410" y="323385"/>
                </a:cubicBezTo>
                <a:cubicBezTo>
                  <a:pt x="541153" y="333899"/>
                  <a:pt x="524258" y="331307"/>
                  <a:pt x="512956" y="334536"/>
                </a:cubicBezTo>
                <a:cubicBezTo>
                  <a:pt x="498220" y="338746"/>
                  <a:pt x="483031" y="341284"/>
                  <a:pt x="468351" y="345688"/>
                </a:cubicBezTo>
                <a:cubicBezTo>
                  <a:pt x="386176" y="370341"/>
                  <a:pt x="427551" y="367990"/>
                  <a:pt x="379142" y="36799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5514279" y="2382643"/>
            <a:ext cx="128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change_x</a:t>
            </a:r>
            <a:endParaRPr sz="18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81" name="Google Shape;181;p24"/>
          <p:cNvSpPr/>
          <p:nvPr/>
        </p:nvSpPr>
        <p:spPr>
          <a:xfrm rot="-7316685">
            <a:off x="4881863" y="1886012"/>
            <a:ext cx="569678" cy="368675"/>
          </a:xfrm>
          <a:custGeom>
            <a:rect b="b" l="l" r="r" t="t"/>
            <a:pathLst>
              <a:path extrusionOk="0" h="368050" w="568712">
                <a:moveTo>
                  <a:pt x="0" y="0"/>
                </a:moveTo>
                <a:cubicBezTo>
                  <a:pt x="14868" y="3717"/>
                  <a:pt x="29925" y="6747"/>
                  <a:pt x="44605" y="11151"/>
                </a:cubicBezTo>
                <a:cubicBezTo>
                  <a:pt x="67122" y="17906"/>
                  <a:pt x="111512" y="33454"/>
                  <a:pt x="111512" y="33454"/>
                </a:cubicBezTo>
                <a:cubicBezTo>
                  <a:pt x="118946" y="40888"/>
                  <a:pt x="124411" y="51054"/>
                  <a:pt x="133815" y="55756"/>
                </a:cubicBezTo>
                <a:cubicBezTo>
                  <a:pt x="154842" y="66269"/>
                  <a:pt x="200722" y="78058"/>
                  <a:pt x="200722" y="78058"/>
                </a:cubicBezTo>
                <a:cubicBezTo>
                  <a:pt x="241978" y="119314"/>
                  <a:pt x="214279" y="94531"/>
                  <a:pt x="289932" y="144966"/>
                </a:cubicBezTo>
                <a:cubicBezTo>
                  <a:pt x="333164" y="173787"/>
                  <a:pt x="310674" y="163031"/>
                  <a:pt x="356839" y="178419"/>
                </a:cubicBezTo>
                <a:cubicBezTo>
                  <a:pt x="367990" y="185853"/>
                  <a:pt x="378306" y="194728"/>
                  <a:pt x="390293" y="200722"/>
                </a:cubicBezTo>
                <a:cubicBezTo>
                  <a:pt x="400807" y="205979"/>
                  <a:pt x="413472" y="206165"/>
                  <a:pt x="423747" y="211873"/>
                </a:cubicBezTo>
                <a:cubicBezTo>
                  <a:pt x="538779" y="275779"/>
                  <a:pt x="448410" y="242397"/>
                  <a:pt x="524108" y="267629"/>
                </a:cubicBezTo>
                <a:cubicBezTo>
                  <a:pt x="531542" y="275063"/>
                  <a:pt x="535897" y="289932"/>
                  <a:pt x="546410" y="289932"/>
                </a:cubicBezTo>
                <a:cubicBezTo>
                  <a:pt x="556923" y="289932"/>
                  <a:pt x="568712" y="278142"/>
                  <a:pt x="568712" y="267629"/>
                </a:cubicBezTo>
                <a:cubicBezTo>
                  <a:pt x="568712" y="244120"/>
                  <a:pt x="553844" y="223024"/>
                  <a:pt x="546410" y="200722"/>
                </a:cubicBezTo>
                <a:cubicBezTo>
                  <a:pt x="541152" y="184948"/>
                  <a:pt x="518406" y="113856"/>
                  <a:pt x="546410" y="211873"/>
                </a:cubicBezTo>
                <a:cubicBezTo>
                  <a:pt x="549639" y="223175"/>
                  <a:pt x="553844" y="234176"/>
                  <a:pt x="557561" y="245327"/>
                </a:cubicBezTo>
                <a:cubicBezTo>
                  <a:pt x="553844" y="271346"/>
                  <a:pt x="558164" y="299876"/>
                  <a:pt x="546410" y="323385"/>
                </a:cubicBezTo>
                <a:cubicBezTo>
                  <a:pt x="541153" y="333899"/>
                  <a:pt x="524258" y="331307"/>
                  <a:pt x="512956" y="334536"/>
                </a:cubicBezTo>
                <a:cubicBezTo>
                  <a:pt x="498220" y="338746"/>
                  <a:pt x="483031" y="341284"/>
                  <a:pt x="468351" y="345688"/>
                </a:cubicBezTo>
                <a:cubicBezTo>
                  <a:pt x="386176" y="370341"/>
                  <a:pt x="427551" y="367990"/>
                  <a:pt x="379142" y="36799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3896761" y="1361829"/>
            <a:ext cx="128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change_y</a:t>
            </a:r>
            <a:endParaRPr sz="18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183" name="Google Shape;183;p24"/>
          <p:cNvGrpSpPr/>
          <p:nvPr/>
        </p:nvGrpSpPr>
        <p:grpSpPr>
          <a:xfrm>
            <a:off x="3594491" y="4075895"/>
            <a:ext cx="602165" cy="535258"/>
            <a:chOff x="1906859" y="2163337"/>
            <a:chExt cx="602165" cy="535258"/>
          </a:xfrm>
        </p:grpSpPr>
        <p:sp>
          <p:nvSpPr>
            <p:cNvPr id="184" name="Google Shape;184;p24"/>
            <p:cNvSpPr/>
            <p:nvPr/>
          </p:nvSpPr>
          <p:spPr>
            <a:xfrm>
              <a:off x="1906859" y="2163337"/>
              <a:ext cx="602165" cy="535258"/>
            </a:xfrm>
            <a:custGeom>
              <a:rect b="b" l="l" r="r" t="t"/>
              <a:pathLst>
                <a:path extrusionOk="0" h="535258" w="602165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cap="flat" cmpd="sng" w="3810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1973274" y="2228067"/>
              <a:ext cx="480150" cy="448226"/>
            </a:xfrm>
            <a:custGeom>
              <a:rect b="b" l="l" r="r" t="t"/>
              <a:pathLst>
                <a:path extrusionOk="0" h="448226" w="48015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cap="flat" cmpd="sng" w="3810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6" name="Google Shape;186;p24"/>
          <p:cNvCxnSpPr/>
          <p:nvPr/>
        </p:nvCxnSpPr>
        <p:spPr>
          <a:xfrm>
            <a:off x="1700700" y="1287025"/>
            <a:ext cx="2693700" cy="37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4"/>
          <p:cNvCxnSpPr/>
          <p:nvPr/>
        </p:nvCxnSpPr>
        <p:spPr>
          <a:xfrm flipH="1" rot="10800000">
            <a:off x="3897850" y="1121600"/>
            <a:ext cx="2546400" cy="32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4"/>
          <p:cNvCxnSpPr/>
          <p:nvPr/>
        </p:nvCxnSpPr>
        <p:spPr>
          <a:xfrm flipH="1" rot="10800000">
            <a:off x="4403450" y="2040875"/>
            <a:ext cx="2280000" cy="2987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189" name="Google Shape;189;p24"/>
          <p:cNvGrpSpPr/>
          <p:nvPr/>
        </p:nvGrpSpPr>
        <p:grpSpPr>
          <a:xfrm>
            <a:off x="4869966" y="3773495"/>
            <a:ext cx="602165" cy="535258"/>
            <a:chOff x="1906859" y="2163337"/>
            <a:chExt cx="602165" cy="535258"/>
          </a:xfrm>
        </p:grpSpPr>
        <p:sp>
          <p:nvSpPr>
            <p:cNvPr id="190" name="Google Shape;190;p24"/>
            <p:cNvSpPr/>
            <p:nvPr/>
          </p:nvSpPr>
          <p:spPr>
            <a:xfrm>
              <a:off x="1906859" y="2163337"/>
              <a:ext cx="602165" cy="535258"/>
            </a:xfrm>
            <a:custGeom>
              <a:rect b="b" l="l" r="r" t="t"/>
              <a:pathLst>
                <a:path extrusionOk="0" h="535258" w="602165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cap="flat" cmpd="sng" w="38100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1973274" y="2228067"/>
              <a:ext cx="480150" cy="448226"/>
            </a:xfrm>
            <a:custGeom>
              <a:rect b="b" l="l" r="r" t="t"/>
              <a:pathLst>
                <a:path extrusionOk="0" h="448226" w="48015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cap="flat" cmpd="sng" w="38100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24"/>
          <p:cNvGrpSpPr/>
          <p:nvPr/>
        </p:nvGrpSpPr>
        <p:grpSpPr>
          <a:xfrm>
            <a:off x="3295679" y="3773499"/>
            <a:ext cx="602165" cy="535258"/>
            <a:chOff x="1906859" y="2163337"/>
            <a:chExt cx="602165" cy="535258"/>
          </a:xfrm>
        </p:grpSpPr>
        <p:sp>
          <p:nvSpPr>
            <p:cNvPr id="193" name="Google Shape;193;p24"/>
            <p:cNvSpPr/>
            <p:nvPr/>
          </p:nvSpPr>
          <p:spPr>
            <a:xfrm>
              <a:off x="1906859" y="2163337"/>
              <a:ext cx="602165" cy="535258"/>
            </a:xfrm>
            <a:custGeom>
              <a:rect b="b" l="l" r="r" t="t"/>
              <a:pathLst>
                <a:path extrusionOk="0" h="535258" w="602165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1973274" y="2228067"/>
              <a:ext cx="480150" cy="448226"/>
            </a:xfrm>
            <a:custGeom>
              <a:rect b="b" l="l" r="r" t="t"/>
              <a:pathLst>
                <a:path extrusionOk="0" h="448226" w="48015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24"/>
          <p:cNvSpPr txBox="1"/>
          <p:nvPr/>
        </p:nvSpPr>
        <p:spPr>
          <a:xfrm>
            <a:off x="5376550" y="3257563"/>
            <a:ext cx="10677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over_y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/>
          <p:nvPr/>
        </p:nvSpPr>
        <p:spPr>
          <a:xfrm>
            <a:off x="1488000" y="758283"/>
            <a:ext cx="6195189" cy="4399163"/>
          </a:xfrm>
          <a:custGeom>
            <a:rect b="b" l="l" r="r" t="t"/>
            <a:pathLst>
              <a:path extrusionOk="0" h="4399163" w="6195189">
                <a:moveTo>
                  <a:pt x="128925" y="568712"/>
                </a:moveTo>
                <a:cubicBezTo>
                  <a:pt x="125208" y="1438507"/>
                  <a:pt x="124650" y="2308322"/>
                  <a:pt x="117774" y="3178098"/>
                </a:cubicBezTo>
                <a:cubicBezTo>
                  <a:pt x="117215" y="3248818"/>
                  <a:pt x="112189" y="3319468"/>
                  <a:pt x="106623" y="3389971"/>
                </a:cubicBezTo>
                <a:cubicBezTo>
                  <a:pt x="101034" y="3460765"/>
                  <a:pt x="101546" y="3532950"/>
                  <a:pt x="84321" y="3601844"/>
                </a:cubicBezTo>
                <a:cubicBezTo>
                  <a:pt x="62201" y="3690318"/>
                  <a:pt x="75688" y="3631333"/>
                  <a:pt x="50867" y="3780263"/>
                </a:cubicBezTo>
                <a:lnTo>
                  <a:pt x="39716" y="3847171"/>
                </a:lnTo>
                <a:cubicBezTo>
                  <a:pt x="35999" y="3869473"/>
                  <a:pt x="30815" y="3891580"/>
                  <a:pt x="28565" y="3914078"/>
                </a:cubicBezTo>
                <a:lnTo>
                  <a:pt x="17413" y="4025590"/>
                </a:lnTo>
                <a:cubicBezTo>
                  <a:pt x="24847" y="4140819"/>
                  <a:pt x="-38967" y="4286767"/>
                  <a:pt x="39716" y="4371278"/>
                </a:cubicBezTo>
                <a:cubicBezTo>
                  <a:pt x="103240" y="4439508"/>
                  <a:pt x="226304" y="4362805"/>
                  <a:pt x="318496" y="4348976"/>
                </a:cubicBezTo>
                <a:cubicBezTo>
                  <a:pt x="383645" y="4339204"/>
                  <a:pt x="551244" y="4284367"/>
                  <a:pt x="619579" y="4259766"/>
                </a:cubicBezTo>
                <a:cubicBezTo>
                  <a:pt x="668291" y="4242229"/>
                  <a:pt x="715040" y="4219165"/>
                  <a:pt x="764545" y="4204010"/>
                </a:cubicBezTo>
                <a:cubicBezTo>
                  <a:pt x="897343" y="4163358"/>
                  <a:pt x="1032001" y="4129040"/>
                  <a:pt x="1165989" y="4092498"/>
                </a:cubicBezTo>
                <a:cubicBezTo>
                  <a:pt x="1236445" y="4073283"/>
                  <a:pt x="1306084" y="4050201"/>
                  <a:pt x="1377862" y="4036742"/>
                </a:cubicBezTo>
                <a:cubicBezTo>
                  <a:pt x="1548982" y="4004657"/>
                  <a:pt x="1776278" y="3957550"/>
                  <a:pt x="1957725" y="3936381"/>
                </a:cubicBezTo>
                <a:cubicBezTo>
                  <a:pt x="2339733" y="3891814"/>
                  <a:pt x="2318173" y="3896282"/>
                  <a:pt x="2615647" y="3880624"/>
                </a:cubicBezTo>
                <a:lnTo>
                  <a:pt x="3262418" y="3902927"/>
                </a:lnTo>
                <a:cubicBezTo>
                  <a:pt x="3281350" y="3903829"/>
                  <a:pt x="3299221" y="3914078"/>
                  <a:pt x="3318174" y="3914078"/>
                </a:cubicBezTo>
                <a:cubicBezTo>
                  <a:pt x="3359231" y="3914078"/>
                  <a:pt x="3399912" y="3906201"/>
                  <a:pt x="3440838" y="3902927"/>
                </a:cubicBezTo>
                <a:cubicBezTo>
                  <a:pt x="3619606" y="3888626"/>
                  <a:pt x="3637413" y="3889937"/>
                  <a:pt x="3842282" y="3880624"/>
                </a:cubicBezTo>
                <a:lnTo>
                  <a:pt x="5213882" y="3891776"/>
                </a:lnTo>
                <a:cubicBezTo>
                  <a:pt x="5232833" y="3892072"/>
                  <a:pt x="5250685" y="3902927"/>
                  <a:pt x="5269638" y="3902927"/>
                </a:cubicBezTo>
                <a:cubicBezTo>
                  <a:pt x="5392358" y="3902927"/>
                  <a:pt x="5514988" y="3896209"/>
                  <a:pt x="5637628" y="3891776"/>
                </a:cubicBezTo>
                <a:lnTo>
                  <a:pt x="6195189" y="3869473"/>
                </a:lnTo>
                <a:cubicBezTo>
                  <a:pt x="6191472" y="3757961"/>
                  <a:pt x="6190060" y="3646348"/>
                  <a:pt x="6184038" y="3534937"/>
                </a:cubicBezTo>
                <a:cubicBezTo>
                  <a:pt x="6182619" y="3508691"/>
                  <a:pt x="6175266" y="3483054"/>
                  <a:pt x="6172886" y="3456878"/>
                </a:cubicBezTo>
                <a:cubicBezTo>
                  <a:pt x="6153310" y="3241549"/>
                  <a:pt x="6175305" y="3347110"/>
                  <a:pt x="6139433" y="3155795"/>
                </a:cubicBezTo>
                <a:cubicBezTo>
                  <a:pt x="6128282" y="3096322"/>
                  <a:pt x="6117406" y="3036797"/>
                  <a:pt x="6105979" y="2977376"/>
                </a:cubicBezTo>
                <a:cubicBezTo>
                  <a:pt x="6098820" y="2940151"/>
                  <a:pt x="6095665" y="2901825"/>
                  <a:pt x="6083677" y="2865863"/>
                </a:cubicBezTo>
                <a:lnTo>
                  <a:pt x="6061374" y="2798956"/>
                </a:lnTo>
                <a:cubicBezTo>
                  <a:pt x="6057657" y="2776654"/>
                  <a:pt x="6055707" y="2753984"/>
                  <a:pt x="6050223" y="2732049"/>
                </a:cubicBezTo>
                <a:cubicBezTo>
                  <a:pt x="6044521" y="2709242"/>
                  <a:pt x="6031097" y="2688435"/>
                  <a:pt x="6027921" y="2665142"/>
                </a:cubicBezTo>
                <a:cubicBezTo>
                  <a:pt x="6019870" y="2606099"/>
                  <a:pt x="6019435" y="2546252"/>
                  <a:pt x="6016769" y="2486722"/>
                </a:cubicBezTo>
                <a:cubicBezTo>
                  <a:pt x="6008283" y="2297196"/>
                  <a:pt x="6015094" y="2106602"/>
                  <a:pt x="5994467" y="1918010"/>
                </a:cubicBezTo>
                <a:cubicBezTo>
                  <a:pt x="5988838" y="1866544"/>
                  <a:pt x="5955814" y="1821910"/>
                  <a:pt x="5938711" y="1773044"/>
                </a:cubicBezTo>
                <a:cubicBezTo>
                  <a:pt x="5913770" y="1701785"/>
                  <a:pt x="5845260" y="1522821"/>
                  <a:pt x="5827199" y="1427356"/>
                </a:cubicBezTo>
                <a:cubicBezTo>
                  <a:pt x="5809022" y="1331279"/>
                  <a:pt x="5797689" y="1234033"/>
                  <a:pt x="5782594" y="1137424"/>
                </a:cubicBezTo>
                <a:cubicBezTo>
                  <a:pt x="5779104" y="1115085"/>
                  <a:pt x="5773693" y="1093015"/>
                  <a:pt x="5771443" y="1070517"/>
                </a:cubicBezTo>
                <a:cubicBezTo>
                  <a:pt x="5767726" y="1033346"/>
                  <a:pt x="5765832" y="995948"/>
                  <a:pt x="5760291" y="959005"/>
                </a:cubicBezTo>
                <a:cubicBezTo>
                  <a:pt x="5754668" y="921518"/>
                  <a:pt x="5743901" y="884936"/>
                  <a:pt x="5737989" y="847493"/>
                </a:cubicBezTo>
                <a:cubicBezTo>
                  <a:pt x="5732739" y="814245"/>
                  <a:pt x="5731192" y="780509"/>
                  <a:pt x="5726838" y="747132"/>
                </a:cubicBezTo>
                <a:cubicBezTo>
                  <a:pt x="5720039" y="695006"/>
                  <a:pt x="5711969" y="643054"/>
                  <a:pt x="5704535" y="591015"/>
                </a:cubicBezTo>
                <a:cubicBezTo>
                  <a:pt x="5688725" y="338046"/>
                  <a:pt x="5699312" y="471866"/>
                  <a:pt x="5671082" y="189571"/>
                </a:cubicBezTo>
                <a:cubicBezTo>
                  <a:pt x="5657238" y="51137"/>
                  <a:pt x="5670191" y="113975"/>
                  <a:pt x="5637628" y="0"/>
                </a:cubicBezTo>
                <a:cubicBezTo>
                  <a:pt x="5593023" y="3717"/>
                  <a:pt x="5548266" y="5921"/>
                  <a:pt x="5503813" y="11151"/>
                </a:cubicBezTo>
                <a:cubicBezTo>
                  <a:pt x="5484989" y="13366"/>
                  <a:pt x="5466590" y="18332"/>
                  <a:pt x="5448057" y="22303"/>
                </a:cubicBezTo>
                <a:cubicBezTo>
                  <a:pt x="5414548" y="29484"/>
                  <a:pt x="5380942" y="36293"/>
                  <a:pt x="5347696" y="44605"/>
                </a:cubicBezTo>
                <a:cubicBezTo>
                  <a:pt x="5306580" y="54884"/>
                  <a:pt x="5266523" y="69415"/>
                  <a:pt x="5225033" y="78059"/>
                </a:cubicBezTo>
                <a:cubicBezTo>
                  <a:pt x="5177170" y="88030"/>
                  <a:pt x="5128292" y="92323"/>
                  <a:pt x="5080067" y="100361"/>
                </a:cubicBezTo>
                <a:cubicBezTo>
                  <a:pt x="4994472" y="114627"/>
                  <a:pt x="4909589" y="133389"/>
                  <a:pt x="4823589" y="144966"/>
                </a:cubicBezTo>
                <a:cubicBezTo>
                  <a:pt x="4716188" y="159424"/>
                  <a:pt x="4607100" y="160604"/>
                  <a:pt x="4500204" y="178420"/>
                </a:cubicBezTo>
                <a:cubicBezTo>
                  <a:pt x="4433297" y="189571"/>
                  <a:pt x="4366630" y="202280"/>
                  <a:pt x="4299482" y="211873"/>
                </a:cubicBezTo>
                <a:cubicBezTo>
                  <a:pt x="3934709" y="263983"/>
                  <a:pt x="4290016" y="203508"/>
                  <a:pt x="3898038" y="256478"/>
                </a:cubicBezTo>
                <a:cubicBezTo>
                  <a:pt x="3526136" y="306735"/>
                  <a:pt x="3866507" y="279980"/>
                  <a:pt x="3507745" y="301083"/>
                </a:cubicBezTo>
                <a:cubicBezTo>
                  <a:pt x="3451989" y="312234"/>
                  <a:pt x="3396564" y="325189"/>
                  <a:pt x="3340477" y="334537"/>
                </a:cubicBezTo>
                <a:cubicBezTo>
                  <a:pt x="3003329" y="390729"/>
                  <a:pt x="3019562" y="377435"/>
                  <a:pt x="2649101" y="423746"/>
                </a:cubicBezTo>
                <a:cubicBezTo>
                  <a:pt x="2519152" y="439991"/>
                  <a:pt x="2589736" y="432185"/>
                  <a:pt x="2437228" y="446049"/>
                </a:cubicBezTo>
                <a:lnTo>
                  <a:pt x="1957725" y="434898"/>
                </a:lnTo>
                <a:cubicBezTo>
                  <a:pt x="1935134" y="433976"/>
                  <a:pt x="1913381" y="425202"/>
                  <a:pt x="1890818" y="423746"/>
                </a:cubicBezTo>
                <a:cubicBezTo>
                  <a:pt x="1099918" y="372719"/>
                  <a:pt x="2124717" y="456248"/>
                  <a:pt x="1333257" y="390293"/>
                </a:cubicBezTo>
                <a:cubicBezTo>
                  <a:pt x="1247738" y="383166"/>
                  <a:pt x="1161932" y="378634"/>
                  <a:pt x="1076779" y="367990"/>
                </a:cubicBezTo>
                <a:cubicBezTo>
                  <a:pt x="987569" y="356839"/>
                  <a:pt x="898915" y="339524"/>
                  <a:pt x="809150" y="334537"/>
                </a:cubicBezTo>
                <a:lnTo>
                  <a:pt x="608428" y="323385"/>
                </a:lnTo>
                <a:cubicBezTo>
                  <a:pt x="560064" y="320265"/>
                  <a:pt x="511888" y="314171"/>
                  <a:pt x="463462" y="312234"/>
                </a:cubicBezTo>
                <a:cubicBezTo>
                  <a:pt x="418893" y="310451"/>
                  <a:pt x="374252" y="312234"/>
                  <a:pt x="329647" y="312234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25"/>
          <p:cNvGrpSpPr/>
          <p:nvPr/>
        </p:nvGrpSpPr>
        <p:grpSpPr>
          <a:xfrm>
            <a:off x="1815042" y="1751985"/>
            <a:ext cx="602165" cy="535258"/>
            <a:chOff x="1906859" y="2163337"/>
            <a:chExt cx="602165" cy="535258"/>
          </a:xfrm>
        </p:grpSpPr>
        <p:sp>
          <p:nvSpPr>
            <p:cNvPr id="202" name="Google Shape;202;p25"/>
            <p:cNvSpPr/>
            <p:nvPr/>
          </p:nvSpPr>
          <p:spPr>
            <a:xfrm>
              <a:off x="1906859" y="2163337"/>
              <a:ext cx="602165" cy="535258"/>
            </a:xfrm>
            <a:custGeom>
              <a:rect b="b" l="l" r="r" t="t"/>
              <a:pathLst>
                <a:path extrusionOk="0" h="535258" w="602165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1973274" y="2228067"/>
              <a:ext cx="480150" cy="448226"/>
            </a:xfrm>
            <a:custGeom>
              <a:rect b="b" l="l" r="r" t="t"/>
              <a:pathLst>
                <a:path extrusionOk="0" h="448226" w="48015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25"/>
          <p:cNvGrpSpPr/>
          <p:nvPr/>
        </p:nvGrpSpPr>
        <p:grpSpPr>
          <a:xfrm>
            <a:off x="2618479" y="2894849"/>
            <a:ext cx="602165" cy="535258"/>
            <a:chOff x="1906859" y="2163337"/>
            <a:chExt cx="602165" cy="535258"/>
          </a:xfrm>
        </p:grpSpPr>
        <p:sp>
          <p:nvSpPr>
            <p:cNvPr id="205" name="Google Shape;205;p25"/>
            <p:cNvSpPr/>
            <p:nvPr/>
          </p:nvSpPr>
          <p:spPr>
            <a:xfrm>
              <a:off x="1906859" y="2163337"/>
              <a:ext cx="602165" cy="535258"/>
            </a:xfrm>
            <a:custGeom>
              <a:rect b="b" l="l" r="r" t="t"/>
              <a:pathLst>
                <a:path extrusionOk="0" h="535258" w="602165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1973274" y="2228067"/>
              <a:ext cx="480150" cy="448226"/>
            </a:xfrm>
            <a:custGeom>
              <a:rect b="b" l="l" r="r" t="t"/>
              <a:pathLst>
                <a:path extrusionOk="0" h="448226" w="48015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25"/>
          <p:cNvGrpSpPr/>
          <p:nvPr/>
        </p:nvGrpSpPr>
        <p:grpSpPr>
          <a:xfrm>
            <a:off x="4096216" y="4809895"/>
            <a:ext cx="602165" cy="535258"/>
            <a:chOff x="1906859" y="2163337"/>
            <a:chExt cx="602165" cy="535258"/>
          </a:xfrm>
        </p:grpSpPr>
        <p:sp>
          <p:nvSpPr>
            <p:cNvPr id="208" name="Google Shape;208;p25"/>
            <p:cNvSpPr/>
            <p:nvPr/>
          </p:nvSpPr>
          <p:spPr>
            <a:xfrm>
              <a:off x="1906859" y="2163337"/>
              <a:ext cx="602165" cy="535258"/>
            </a:xfrm>
            <a:custGeom>
              <a:rect b="b" l="l" r="r" t="t"/>
              <a:pathLst>
                <a:path extrusionOk="0" h="535258" w="602165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1973274" y="2228067"/>
              <a:ext cx="480150" cy="448226"/>
            </a:xfrm>
            <a:custGeom>
              <a:rect b="b" l="l" r="r" t="t"/>
              <a:pathLst>
                <a:path extrusionOk="0" h="448226" w="48015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25"/>
          <p:cNvGrpSpPr/>
          <p:nvPr/>
        </p:nvGrpSpPr>
        <p:grpSpPr>
          <a:xfrm>
            <a:off x="4853707" y="2564801"/>
            <a:ext cx="602165" cy="535258"/>
            <a:chOff x="1906859" y="2163337"/>
            <a:chExt cx="602165" cy="535258"/>
          </a:xfrm>
        </p:grpSpPr>
        <p:sp>
          <p:nvSpPr>
            <p:cNvPr id="211" name="Google Shape;211;p25"/>
            <p:cNvSpPr/>
            <p:nvPr/>
          </p:nvSpPr>
          <p:spPr>
            <a:xfrm>
              <a:off x="1906859" y="2163337"/>
              <a:ext cx="602165" cy="535258"/>
            </a:xfrm>
            <a:custGeom>
              <a:rect b="b" l="l" r="r" t="t"/>
              <a:pathLst>
                <a:path extrusionOk="0" h="535258" w="602165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1973274" y="2228067"/>
              <a:ext cx="480150" cy="448226"/>
            </a:xfrm>
            <a:custGeom>
              <a:rect b="b" l="l" r="r" t="t"/>
              <a:pathLst>
                <a:path extrusionOk="0" h="448226" w="48015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Google Shape;213;p25"/>
          <p:cNvGrpSpPr/>
          <p:nvPr/>
        </p:nvGrpSpPr>
        <p:grpSpPr>
          <a:xfrm>
            <a:off x="5659518" y="1545929"/>
            <a:ext cx="602165" cy="535258"/>
            <a:chOff x="1906859" y="2163337"/>
            <a:chExt cx="602165" cy="535258"/>
          </a:xfrm>
        </p:grpSpPr>
        <p:sp>
          <p:nvSpPr>
            <p:cNvPr id="214" name="Google Shape;214;p25"/>
            <p:cNvSpPr/>
            <p:nvPr/>
          </p:nvSpPr>
          <p:spPr>
            <a:xfrm>
              <a:off x="1906859" y="2163337"/>
              <a:ext cx="602165" cy="535258"/>
            </a:xfrm>
            <a:custGeom>
              <a:rect b="b" l="l" r="r" t="t"/>
              <a:pathLst>
                <a:path extrusionOk="0" h="535258" w="602165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1973274" y="2228067"/>
              <a:ext cx="480150" cy="448226"/>
            </a:xfrm>
            <a:custGeom>
              <a:rect b="b" l="l" r="r" t="t"/>
              <a:pathLst>
                <a:path extrusionOk="0" h="448226" w="48015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6" name="Google Shape;216;p25"/>
          <p:cNvCxnSpPr/>
          <p:nvPr/>
        </p:nvCxnSpPr>
        <p:spPr>
          <a:xfrm flipH="1">
            <a:off x="3851925" y="4660875"/>
            <a:ext cx="2400" cy="423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17" name="Google Shape;217;p25"/>
          <p:cNvSpPr/>
          <p:nvPr/>
        </p:nvSpPr>
        <p:spPr>
          <a:xfrm rot="-1547762">
            <a:off x="4949248" y="4977349"/>
            <a:ext cx="568492" cy="367907"/>
          </a:xfrm>
          <a:custGeom>
            <a:rect b="b" l="l" r="r" t="t"/>
            <a:pathLst>
              <a:path extrusionOk="0" h="368050" w="568712">
                <a:moveTo>
                  <a:pt x="0" y="0"/>
                </a:moveTo>
                <a:cubicBezTo>
                  <a:pt x="14868" y="3717"/>
                  <a:pt x="29925" y="6747"/>
                  <a:pt x="44605" y="11151"/>
                </a:cubicBezTo>
                <a:cubicBezTo>
                  <a:pt x="67122" y="17906"/>
                  <a:pt x="111512" y="33454"/>
                  <a:pt x="111512" y="33454"/>
                </a:cubicBezTo>
                <a:cubicBezTo>
                  <a:pt x="118946" y="40888"/>
                  <a:pt x="124411" y="51054"/>
                  <a:pt x="133815" y="55756"/>
                </a:cubicBezTo>
                <a:cubicBezTo>
                  <a:pt x="154842" y="66269"/>
                  <a:pt x="200722" y="78058"/>
                  <a:pt x="200722" y="78058"/>
                </a:cubicBezTo>
                <a:cubicBezTo>
                  <a:pt x="241978" y="119314"/>
                  <a:pt x="214279" y="94531"/>
                  <a:pt x="289932" y="144966"/>
                </a:cubicBezTo>
                <a:cubicBezTo>
                  <a:pt x="333164" y="173787"/>
                  <a:pt x="310674" y="163031"/>
                  <a:pt x="356839" y="178419"/>
                </a:cubicBezTo>
                <a:cubicBezTo>
                  <a:pt x="367990" y="185853"/>
                  <a:pt x="378306" y="194728"/>
                  <a:pt x="390293" y="200722"/>
                </a:cubicBezTo>
                <a:cubicBezTo>
                  <a:pt x="400807" y="205979"/>
                  <a:pt x="413472" y="206165"/>
                  <a:pt x="423747" y="211873"/>
                </a:cubicBezTo>
                <a:cubicBezTo>
                  <a:pt x="538779" y="275779"/>
                  <a:pt x="448410" y="242397"/>
                  <a:pt x="524108" y="267629"/>
                </a:cubicBezTo>
                <a:cubicBezTo>
                  <a:pt x="531542" y="275063"/>
                  <a:pt x="535897" y="289932"/>
                  <a:pt x="546410" y="289932"/>
                </a:cubicBezTo>
                <a:cubicBezTo>
                  <a:pt x="556923" y="289932"/>
                  <a:pt x="568712" y="278142"/>
                  <a:pt x="568712" y="267629"/>
                </a:cubicBezTo>
                <a:cubicBezTo>
                  <a:pt x="568712" y="244120"/>
                  <a:pt x="553844" y="223024"/>
                  <a:pt x="546410" y="200722"/>
                </a:cubicBezTo>
                <a:cubicBezTo>
                  <a:pt x="541152" y="184948"/>
                  <a:pt x="518406" y="113856"/>
                  <a:pt x="546410" y="211873"/>
                </a:cubicBezTo>
                <a:cubicBezTo>
                  <a:pt x="549639" y="223175"/>
                  <a:pt x="553844" y="234176"/>
                  <a:pt x="557561" y="245327"/>
                </a:cubicBezTo>
                <a:cubicBezTo>
                  <a:pt x="553844" y="271346"/>
                  <a:pt x="558164" y="299876"/>
                  <a:pt x="546410" y="323385"/>
                </a:cubicBezTo>
                <a:cubicBezTo>
                  <a:pt x="541153" y="333899"/>
                  <a:pt x="524258" y="331307"/>
                  <a:pt x="512956" y="334536"/>
                </a:cubicBezTo>
                <a:cubicBezTo>
                  <a:pt x="498220" y="338746"/>
                  <a:pt x="483031" y="341284"/>
                  <a:pt x="468351" y="345688"/>
                </a:cubicBezTo>
                <a:cubicBezTo>
                  <a:pt x="386176" y="370341"/>
                  <a:pt x="427551" y="367990"/>
                  <a:pt x="379142" y="36799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/>
          <p:nvPr/>
        </p:nvSpPr>
        <p:spPr>
          <a:xfrm rot="3521554">
            <a:off x="4120249" y="5620329"/>
            <a:ext cx="569117" cy="368312"/>
          </a:xfrm>
          <a:custGeom>
            <a:rect b="b" l="l" r="r" t="t"/>
            <a:pathLst>
              <a:path extrusionOk="0" h="368050" w="568712">
                <a:moveTo>
                  <a:pt x="0" y="0"/>
                </a:moveTo>
                <a:cubicBezTo>
                  <a:pt x="14868" y="3717"/>
                  <a:pt x="29925" y="6747"/>
                  <a:pt x="44605" y="11151"/>
                </a:cubicBezTo>
                <a:cubicBezTo>
                  <a:pt x="67122" y="17906"/>
                  <a:pt x="111512" y="33454"/>
                  <a:pt x="111512" y="33454"/>
                </a:cubicBezTo>
                <a:cubicBezTo>
                  <a:pt x="118946" y="40888"/>
                  <a:pt x="124411" y="51054"/>
                  <a:pt x="133815" y="55756"/>
                </a:cubicBezTo>
                <a:cubicBezTo>
                  <a:pt x="154842" y="66269"/>
                  <a:pt x="200722" y="78058"/>
                  <a:pt x="200722" y="78058"/>
                </a:cubicBezTo>
                <a:cubicBezTo>
                  <a:pt x="241978" y="119314"/>
                  <a:pt x="214279" y="94531"/>
                  <a:pt x="289932" y="144966"/>
                </a:cubicBezTo>
                <a:cubicBezTo>
                  <a:pt x="333164" y="173787"/>
                  <a:pt x="310674" y="163031"/>
                  <a:pt x="356839" y="178419"/>
                </a:cubicBezTo>
                <a:cubicBezTo>
                  <a:pt x="367990" y="185853"/>
                  <a:pt x="378306" y="194728"/>
                  <a:pt x="390293" y="200722"/>
                </a:cubicBezTo>
                <a:cubicBezTo>
                  <a:pt x="400807" y="205979"/>
                  <a:pt x="413472" y="206165"/>
                  <a:pt x="423747" y="211873"/>
                </a:cubicBezTo>
                <a:cubicBezTo>
                  <a:pt x="538779" y="275779"/>
                  <a:pt x="448410" y="242397"/>
                  <a:pt x="524108" y="267629"/>
                </a:cubicBezTo>
                <a:cubicBezTo>
                  <a:pt x="531542" y="275063"/>
                  <a:pt x="535897" y="289932"/>
                  <a:pt x="546410" y="289932"/>
                </a:cubicBezTo>
                <a:cubicBezTo>
                  <a:pt x="556923" y="289932"/>
                  <a:pt x="568712" y="278142"/>
                  <a:pt x="568712" y="267629"/>
                </a:cubicBezTo>
                <a:cubicBezTo>
                  <a:pt x="568712" y="244120"/>
                  <a:pt x="553844" y="223024"/>
                  <a:pt x="546410" y="200722"/>
                </a:cubicBezTo>
                <a:cubicBezTo>
                  <a:pt x="541152" y="184948"/>
                  <a:pt x="518406" y="113856"/>
                  <a:pt x="546410" y="211873"/>
                </a:cubicBezTo>
                <a:cubicBezTo>
                  <a:pt x="549639" y="223175"/>
                  <a:pt x="553844" y="234176"/>
                  <a:pt x="557561" y="245327"/>
                </a:cubicBezTo>
                <a:cubicBezTo>
                  <a:pt x="553844" y="271346"/>
                  <a:pt x="558164" y="299876"/>
                  <a:pt x="546410" y="323385"/>
                </a:cubicBezTo>
                <a:cubicBezTo>
                  <a:pt x="541153" y="333899"/>
                  <a:pt x="524258" y="331307"/>
                  <a:pt x="512956" y="334536"/>
                </a:cubicBezTo>
                <a:cubicBezTo>
                  <a:pt x="498220" y="338746"/>
                  <a:pt x="483031" y="341284"/>
                  <a:pt x="468351" y="345688"/>
                </a:cubicBezTo>
                <a:cubicBezTo>
                  <a:pt x="386176" y="370341"/>
                  <a:pt x="427551" y="367990"/>
                  <a:pt x="379142" y="36799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p25"/>
          <p:cNvGrpSpPr/>
          <p:nvPr/>
        </p:nvGrpSpPr>
        <p:grpSpPr>
          <a:xfrm>
            <a:off x="4022586" y="4668643"/>
            <a:ext cx="2017293" cy="1863286"/>
            <a:chOff x="1835088" y="2029522"/>
            <a:chExt cx="2017293" cy="1863286"/>
          </a:xfrm>
        </p:grpSpPr>
        <p:sp>
          <p:nvSpPr>
            <p:cNvPr id="220" name="Google Shape;220;p25"/>
            <p:cNvSpPr txBox="1"/>
            <p:nvPr/>
          </p:nvSpPr>
          <p:spPr>
            <a:xfrm>
              <a:off x="2564781" y="2029522"/>
              <a:ext cx="128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change_x</a:t>
              </a:r>
              <a:endPara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21" name="Google Shape;221;p25"/>
            <p:cNvSpPr txBox="1"/>
            <p:nvPr/>
          </p:nvSpPr>
          <p:spPr>
            <a:xfrm>
              <a:off x="1835088" y="3523508"/>
              <a:ext cx="128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change_y</a:t>
              </a:r>
              <a:endPara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222" name="Google Shape;222;p25"/>
          <p:cNvSpPr txBox="1"/>
          <p:nvPr/>
        </p:nvSpPr>
        <p:spPr>
          <a:xfrm>
            <a:off x="2526800" y="4949800"/>
            <a:ext cx="10677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over_y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223" name="Google Shape;223;p25"/>
          <p:cNvCxnSpPr/>
          <p:nvPr/>
        </p:nvCxnSpPr>
        <p:spPr>
          <a:xfrm flipH="1">
            <a:off x="5165500" y="3255275"/>
            <a:ext cx="2400" cy="423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24" name="Google Shape;224;p25"/>
          <p:cNvSpPr/>
          <p:nvPr/>
        </p:nvSpPr>
        <p:spPr>
          <a:xfrm rot="-1547762">
            <a:off x="5711248" y="2691349"/>
            <a:ext cx="568492" cy="367907"/>
          </a:xfrm>
          <a:custGeom>
            <a:rect b="b" l="l" r="r" t="t"/>
            <a:pathLst>
              <a:path extrusionOk="0" h="368050" w="568712">
                <a:moveTo>
                  <a:pt x="0" y="0"/>
                </a:moveTo>
                <a:cubicBezTo>
                  <a:pt x="14868" y="3717"/>
                  <a:pt x="29925" y="6747"/>
                  <a:pt x="44605" y="11151"/>
                </a:cubicBezTo>
                <a:cubicBezTo>
                  <a:pt x="67122" y="17906"/>
                  <a:pt x="111512" y="33454"/>
                  <a:pt x="111512" y="33454"/>
                </a:cubicBezTo>
                <a:cubicBezTo>
                  <a:pt x="118946" y="40888"/>
                  <a:pt x="124411" y="51054"/>
                  <a:pt x="133815" y="55756"/>
                </a:cubicBezTo>
                <a:cubicBezTo>
                  <a:pt x="154842" y="66269"/>
                  <a:pt x="200722" y="78058"/>
                  <a:pt x="200722" y="78058"/>
                </a:cubicBezTo>
                <a:cubicBezTo>
                  <a:pt x="241978" y="119314"/>
                  <a:pt x="214279" y="94531"/>
                  <a:pt x="289932" y="144966"/>
                </a:cubicBezTo>
                <a:cubicBezTo>
                  <a:pt x="333164" y="173787"/>
                  <a:pt x="310674" y="163031"/>
                  <a:pt x="356839" y="178419"/>
                </a:cubicBezTo>
                <a:cubicBezTo>
                  <a:pt x="367990" y="185853"/>
                  <a:pt x="378306" y="194728"/>
                  <a:pt x="390293" y="200722"/>
                </a:cubicBezTo>
                <a:cubicBezTo>
                  <a:pt x="400807" y="205979"/>
                  <a:pt x="413472" y="206165"/>
                  <a:pt x="423747" y="211873"/>
                </a:cubicBezTo>
                <a:cubicBezTo>
                  <a:pt x="538779" y="275779"/>
                  <a:pt x="448410" y="242397"/>
                  <a:pt x="524108" y="267629"/>
                </a:cubicBezTo>
                <a:cubicBezTo>
                  <a:pt x="531542" y="275063"/>
                  <a:pt x="535897" y="289932"/>
                  <a:pt x="546410" y="289932"/>
                </a:cubicBezTo>
                <a:cubicBezTo>
                  <a:pt x="556923" y="289932"/>
                  <a:pt x="568712" y="278142"/>
                  <a:pt x="568712" y="267629"/>
                </a:cubicBezTo>
                <a:cubicBezTo>
                  <a:pt x="568712" y="244120"/>
                  <a:pt x="553844" y="223024"/>
                  <a:pt x="546410" y="200722"/>
                </a:cubicBezTo>
                <a:cubicBezTo>
                  <a:pt x="541152" y="184948"/>
                  <a:pt x="518406" y="113856"/>
                  <a:pt x="546410" y="211873"/>
                </a:cubicBezTo>
                <a:cubicBezTo>
                  <a:pt x="549639" y="223175"/>
                  <a:pt x="553844" y="234176"/>
                  <a:pt x="557561" y="245327"/>
                </a:cubicBezTo>
                <a:cubicBezTo>
                  <a:pt x="553844" y="271346"/>
                  <a:pt x="558164" y="299876"/>
                  <a:pt x="546410" y="323385"/>
                </a:cubicBezTo>
                <a:cubicBezTo>
                  <a:pt x="541153" y="333899"/>
                  <a:pt x="524258" y="331307"/>
                  <a:pt x="512956" y="334536"/>
                </a:cubicBezTo>
                <a:cubicBezTo>
                  <a:pt x="498220" y="338746"/>
                  <a:pt x="483031" y="341284"/>
                  <a:pt x="468351" y="345688"/>
                </a:cubicBezTo>
                <a:cubicBezTo>
                  <a:pt x="386176" y="370341"/>
                  <a:pt x="427551" y="367990"/>
                  <a:pt x="379142" y="36799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5514279" y="2382643"/>
            <a:ext cx="128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change_x</a:t>
            </a:r>
            <a:endParaRPr sz="18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26" name="Google Shape;226;p25"/>
          <p:cNvSpPr/>
          <p:nvPr/>
        </p:nvSpPr>
        <p:spPr>
          <a:xfrm rot="-7316685">
            <a:off x="4881863" y="1886012"/>
            <a:ext cx="569678" cy="368675"/>
          </a:xfrm>
          <a:custGeom>
            <a:rect b="b" l="l" r="r" t="t"/>
            <a:pathLst>
              <a:path extrusionOk="0" h="368050" w="568712">
                <a:moveTo>
                  <a:pt x="0" y="0"/>
                </a:moveTo>
                <a:cubicBezTo>
                  <a:pt x="14868" y="3717"/>
                  <a:pt x="29925" y="6747"/>
                  <a:pt x="44605" y="11151"/>
                </a:cubicBezTo>
                <a:cubicBezTo>
                  <a:pt x="67122" y="17906"/>
                  <a:pt x="111512" y="33454"/>
                  <a:pt x="111512" y="33454"/>
                </a:cubicBezTo>
                <a:cubicBezTo>
                  <a:pt x="118946" y="40888"/>
                  <a:pt x="124411" y="51054"/>
                  <a:pt x="133815" y="55756"/>
                </a:cubicBezTo>
                <a:cubicBezTo>
                  <a:pt x="154842" y="66269"/>
                  <a:pt x="200722" y="78058"/>
                  <a:pt x="200722" y="78058"/>
                </a:cubicBezTo>
                <a:cubicBezTo>
                  <a:pt x="241978" y="119314"/>
                  <a:pt x="214279" y="94531"/>
                  <a:pt x="289932" y="144966"/>
                </a:cubicBezTo>
                <a:cubicBezTo>
                  <a:pt x="333164" y="173787"/>
                  <a:pt x="310674" y="163031"/>
                  <a:pt x="356839" y="178419"/>
                </a:cubicBezTo>
                <a:cubicBezTo>
                  <a:pt x="367990" y="185853"/>
                  <a:pt x="378306" y="194728"/>
                  <a:pt x="390293" y="200722"/>
                </a:cubicBezTo>
                <a:cubicBezTo>
                  <a:pt x="400807" y="205979"/>
                  <a:pt x="413472" y="206165"/>
                  <a:pt x="423747" y="211873"/>
                </a:cubicBezTo>
                <a:cubicBezTo>
                  <a:pt x="538779" y="275779"/>
                  <a:pt x="448410" y="242397"/>
                  <a:pt x="524108" y="267629"/>
                </a:cubicBezTo>
                <a:cubicBezTo>
                  <a:pt x="531542" y="275063"/>
                  <a:pt x="535897" y="289932"/>
                  <a:pt x="546410" y="289932"/>
                </a:cubicBezTo>
                <a:cubicBezTo>
                  <a:pt x="556923" y="289932"/>
                  <a:pt x="568712" y="278142"/>
                  <a:pt x="568712" y="267629"/>
                </a:cubicBezTo>
                <a:cubicBezTo>
                  <a:pt x="568712" y="244120"/>
                  <a:pt x="553844" y="223024"/>
                  <a:pt x="546410" y="200722"/>
                </a:cubicBezTo>
                <a:cubicBezTo>
                  <a:pt x="541152" y="184948"/>
                  <a:pt x="518406" y="113856"/>
                  <a:pt x="546410" y="211873"/>
                </a:cubicBezTo>
                <a:cubicBezTo>
                  <a:pt x="549639" y="223175"/>
                  <a:pt x="553844" y="234176"/>
                  <a:pt x="557561" y="245327"/>
                </a:cubicBezTo>
                <a:cubicBezTo>
                  <a:pt x="553844" y="271346"/>
                  <a:pt x="558164" y="299876"/>
                  <a:pt x="546410" y="323385"/>
                </a:cubicBezTo>
                <a:cubicBezTo>
                  <a:pt x="541153" y="333899"/>
                  <a:pt x="524258" y="331307"/>
                  <a:pt x="512956" y="334536"/>
                </a:cubicBezTo>
                <a:cubicBezTo>
                  <a:pt x="498220" y="338746"/>
                  <a:pt x="483031" y="341284"/>
                  <a:pt x="468351" y="345688"/>
                </a:cubicBezTo>
                <a:cubicBezTo>
                  <a:pt x="386176" y="370341"/>
                  <a:pt x="427551" y="367990"/>
                  <a:pt x="379142" y="36799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3896761" y="1361829"/>
            <a:ext cx="128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change_y</a:t>
            </a:r>
            <a:endParaRPr sz="18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228" name="Google Shape;228;p25"/>
          <p:cNvGrpSpPr/>
          <p:nvPr/>
        </p:nvGrpSpPr>
        <p:grpSpPr>
          <a:xfrm>
            <a:off x="3594491" y="4075895"/>
            <a:ext cx="602165" cy="535258"/>
            <a:chOff x="1906859" y="2163337"/>
            <a:chExt cx="602165" cy="535258"/>
          </a:xfrm>
        </p:grpSpPr>
        <p:sp>
          <p:nvSpPr>
            <p:cNvPr id="229" name="Google Shape;229;p25"/>
            <p:cNvSpPr/>
            <p:nvPr/>
          </p:nvSpPr>
          <p:spPr>
            <a:xfrm>
              <a:off x="1906859" y="2163337"/>
              <a:ext cx="602165" cy="535258"/>
            </a:xfrm>
            <a:custGeom>
              <a:rect b="b" l="l" r="r" t="t"/>
              <a:pathLst>
                <a:path extrusionOk="0" h="535258" w="602165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cap="flat" cmpd="sng" w="3810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1973274" y="2228067"/>
              <a:ext cx="480150" cy="448226"/>
            </a:xfrm>
            <a:custGeom>
              <a:rect b="b" l="l" r="r" t="t"/>
              <a:pathLst>
                <a:path extrusionOk="0" h="448226" w="48015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cap="flat" cmpd="sng" w="3810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1" name="Google Shape;231;p25"/>
          <p:cNvCxnSpPr/>
          <p:nvPr/>
        </p:nvCxnSpPr>
        <p:spPr>
          <a:xfrm>
            <a:off x="1700700" y="1287025"/>
            <a:ext cx="2693700" cy="37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5"/>
          <p:cNvCxnSpPr/>
          <p:nvPr/>
        </p:nvCxnSpPr>
        <p:spPr>
          <a:xfrm flipH="1" rot="10800000">
            <a:off x="3897850" y="1121600"/>
            <a:ext cx="2546400" cy="32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5"/>
          <p:cNvCxnSpPr/>
          <p:nvPr/>
        </p:nvCxnSpPr>
        <p:spPr>
          <a:xfrm flipH="1" rot="10800000">
            <a:off x="4403450" y="2040875"/>
            <a:ext cx="2280000" cy="2987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234" name="Google Shape;234;p25"/>
          <p:cNvGrpSpPr/>
          <p:nvPr/>
        </p:nvGrpSpPr>
        <p:grpSpPr>
          <a:xfrm>
            <a:off x="4869966" y="3773495"/>
            <a:ext cx="602165" cy="535258"/>
            <a:chOff x="1906859" y="2163337"/>
            <a:chExt cx="602165" cy="535258"/>
          </a:xfrm>
        </p:grpSpPr>
        <p:sp>
          <p:nvSpPr>
            <p:cNvPr id="235" name="Google Shape;235;p25"/>
            <p:cNvSpPr/>
            <p:nvPr/>
          </p:nvSpPr>
          <p:spPr>
            <a:xfrm>
              <a:off x="1906859" y="2163337"/>
              <a:ext cx="602165" cy="535258"/>
            </a:xfrm>
            <a:custGeom>
              <a:rect b="b" l="l" r="r" t="t"/>
              <a:pathLst>
                <a:path extrusionOk="0" h="535258" w="602165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cap="flat" cmpd="sng" w="38100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1973274" y="2228067"/>
              <a:ext cx="480150" cy="448226"/>
            </a:xfrm>
            <a:custGeom>
              <a:rect b="b" l="l" r="r" t="t"/>
              <a:pathLst>
                <a:path extrusionOk="0" h="448226" w="48015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cap="flat" cmpd="sng" w="38100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7" name="Google Shape;237;p25"/>
          <p:cNvGrpSpPr/>
          <p:nvPr/>
        </p:nvGrpSpPr>
        <p:grpSpPr>
          <a:xfrm>
            <a:off x="3295679" y="3773499"/>
            <a:ext cx="602165" cy="535258"/>
            <a:chOff x="1906859" y="2163337"/>
            <a:chExt cx="602165" cy="535258"/>
          </a:xfrm>
        </p:grpSpPr>
        <p:sp>
          <p:nvSpPr>
            <p:cNvPr id="238" name="Google Shape;238;p25"/>
            <p:cNvSpPr/>
            <p:nvPr/>
          </p:nvSpPr>
          <p:spPr>
            <a:xfrm>
              <a:off x="1906859" y="2163337"/>
              <a:ext cx="602165" cy="535258"/>
            </a:xfrm>
            <a:custGeom>
              <a:rect b="b" l="l" r="r" t="t"/>
              <a:pathLst>
                <a:path extrusionOk="0" h="535258" w="602165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973274" y="2228067"/>
              <a:ext cx="480150" cy="448226"/>
            </a:xfrm>
            <a:custGeom>
              <a:rect b="b" l="l" r="r" t="t"/>
              <a:pathLst>
                <a:path extrusionOk="0" h="448226" w="48015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cap="flat" cmpd="sng" w="38100">
              <a:solidFill>
                <a:srgbClr val="002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25"/>
          <p:cNvSpPr txBox="1"/>
          <p:nvPr/>
        </p:nvSpPr>
        <p:spPr>
          <a:xfrm>
            <a:off x="5376550" y="3257575"/>
            <a:ext cx="18399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 * </a:t>
            </a:r>
            <a:r>
              <a:rPr lang="c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over_y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193075" y="119525"/>
            <a:ext cx="55617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canvas.move(ball, change_x, change_y + 2 * over_y)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42" name="Google Shape;242;p25"/>
          <p:cNvGrpSpPr/>
          <p:nvPr/>
        </p:nvGrpSpPr>
        <p:grpSpPr>
          <a:xfrm>
            <a:off x="4103729" y="3483145"/>
            <a:ext cx="602165" cy="535258"/>
            <a:chOff x="1906859" y="2163337"/>
            <a:chExt cx="602165" cy="535258"/>
          </a:xfrm>
        </p:grpSpPr>
        <p:sp>
          <p:nvSpPr>
            <p:cNvPr id="243" name="Google Shape;243;p25"/>
            <p:cNvSpPr/>
            <p:nvPr/>
          </p:nvSpPr>
          <p:spPr>
            <a:xfrm>
              <a:off x="1906859" y="2163337"/>
              <a:ext cx="602165" cy="535258"/>
            </a:xfrm>
            <a:custGeom>
              <a:rect b="b" l="l" r="r" t="t"/>
              <a:pathLst>
                <a:path extrusionOk="0" h="535258" w="602165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cap="flat" cmpd="sng" w="3810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1973274" y="2228067"/>
              <a:ext cx="480150" cy="448226"/>
            </a:xfrm>
            <a:custGeom>
              <a:rect b="b" l="l" r="r" t="t"/>
              <a:pathLst>
                <a:path extrusionOk="0" h="448226" w="48015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cap="flat" cmpd="sng" w="3810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5" name="Google Shape;245;p25"/>
          <p:cNvCxnSpPr/>
          <p:nvPr/>
        </p:nvCxnSpPr>
        <p:spPr>
          <a:xfrm flipH="1">
            <a:off x="4382700" y="3773500"/>
            <a:ext cx="2400" cy="423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multiple return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special bricks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enhanced bouncing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u="sng"/>
              <a:t>increasing speed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cheats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lives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paddle with varying bounce angle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888" y="-20087"/>
            <a:ext cx="4830225" cy="689816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multiple return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special bricks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enhanced bouncing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increasing speed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u="sng"/>
              <a:t>cheats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lives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paddle with varying bounce angle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decrease the difficulty (speed)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add turn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infinite turns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sticky paddle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multiple balls or paddles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188" y="2224088"/>
            <a:ext cx="538162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888" y="-20087"/>
            <a:ext cx="4830225" cy="68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000" y="0"/>
            <a:ext cx="634996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33" y="0"/>
            <a:ext cx="8707917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multiple return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special bricks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enhanced bouncing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increasing speed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cheats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u="sng"/>
              <a:t>score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u="sng"/>
              <a:t>lives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paddle with varying bounce angle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950" y="0"/>
            <a:ext cx="4802101" cy="685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multiple return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special bricks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enhanced bouncing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increasing speed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cheats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lives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u="sng"/>
              <a:t>paddle with varying bounce angle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96" y="-1"/>
            <a:ext cx="872241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950" y="0"/>
            <a:ext cx="48021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600"/>
            <a:ext cx="91440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350" y="3493132"/>
            <a:ext cx="4279650" cy="3364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350" y="21750"/>
            <a:ext cx="4279649" cy="33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75" y="3392225"/>
            <a:ext cx="4606807" cy="34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2333133" cy="33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31225" y="-6424"/>
            <a:ext cx="2333125" cy="338386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Plan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u="sng"/>
              <a:t>multiple return values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special bricks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enhanced bouncing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increasing speed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cheats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lives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paddle with varying bounce angle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13" y="1481138"/>
            <a:ext cx="6505575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1902950" y="3474975"/>
            <a:ext cx="3714000" cy="367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1884575" y="5056175"/>
            <a:ext cx="5940300" cy="376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7"/>
          <p:cNvCxnSpPr/>
          <p:nvPr/>
        </p:nvCxnSpPr>
        <p:spPr>
          <a:xfrm flipH="1">
            <a:off x="2739575" y="3907050"/>
            <a:ext cx="588300" cy="10572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7"/>
          <p:cNvCxnSpPr/>
          <p:nvPr/>
        </p:nvCxnSpPr>
        <p:spPr>
          <a:xfrm flipH="1">
            <a:off x="3998825" y="3897850"/>
            <a:ext cx="193200" cy="1038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7"/>
          <p:cNvCxnSpPr/>
          <p:nvPr/>
        </p:nvCxnSpPr>
        <p:spPr>
          <a:xfrm>
            <a:off x="5184875" y="3925425"/>
            <a:ext cx="55200" cy="1038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multiple return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u="sng"/>
              <a:t>special bricks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enhanced bouncing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increasing speed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cheats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lives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paddle with varying bounce angle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563" y="0"/>
            <a:ext cx="4728471" cy="685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cxnSp>
        <p:nvCxnSpPr>
          <p:cNvPr id="96" name="Google Shape;96;p19"/>
          <p:cNvCxnSpPr/>
          <p:nvPr/>
        </p:nvCxnSpPr>
        <p:spPr>
          <a:xfrm rot="10800000">
            <a:off x="6521400" y="2307350"/>
            <a:ext cx="560700" cy="5241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9"/>
          <p:cNvCxnSpPr/>
          <p:nvPr/>
        </p:nvCxnSpPr>
        <p:spPr>
          <a:xfrm flipH="1">
            <a:off x="6024750" y="2307450"/>
            <a:ext cx="478200" cy="5424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Special Bricks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852800"/>
            <a:ext cx="3963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cs"/>
              <a:t>permanent bricks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cs"/>
              <a:t>bricks with a counter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cs"/>
              <a:t>game change (speed, angle, lives)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cs"/>
              <a:t>game-changing “brick” anywhere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s"/>
              <a:t>How to implement this?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8" y="15782"/>
            <a:ext cx="9101924" cy="6826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563" y="0"/>
            <a:ext cx="4728471" cy="685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cxnSp>
        <p:nvCxnSpPr>
          <p:cNvPr id="110" name="Google Shape;110;p21"/>
          <p:cNvCxnSpPr/>
          <p:nvPr/>
        </p:nvCxnSpPr>
        <p:spPr>
          <a:xfrm flipH="1">
            <a:off x="5868475" y="2114400"/>
            <a:ext cx="478200" cy="542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Permanent Bricks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cs"/>
              <a:t>Sticky brick problem</a:t>
            </a:r>
            <a:endParaRPr/>
          </a:p>
        </p:txBody>
      </p:sp>
      <p:cxnSp>
        <p:nvCxnSpPr>
          <p:cNvPr id="113" name="Google Shape;113;p21"/>
          <p:cNvCxnSpPr/>
          <p:nvPr/>
        </p:nvCxnSpPr>
        <p:spPr>
          <a:xfrm rot="10800000">
            <a:off x="6683175" y="2123500"/>
            <a:ext cx="478200" cy="6528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1"/>
          <p:cNvCxnSpPr/>
          <p:nvPr/>
        </p:nvCxnSpPr>
        <p:spPr>
          <a:xfrm flipH="1">
            <a:off x="6582225" y="2114400"/>
            <a:ext cx="101100" cy="128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1"/>
          <p:cNvCxnSpPr/>
          <p:nvPr/>
        </p:nvCxnSpPr>
        <p:spPr>
          <a:xfrm>
            <a:off x="6361575" y="2114400"/>
            <a:ext cx="91800" cy="128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1"/>
          <p:cNvCxnSpPr/>
          <p:nvPr/>
        </p:nvCxnSpPr>
        <p:spPr>
          <a:xfrm flipH="1" rot="10800000">
            <a:off x="6453500" y="2114300"/>
            <a:ext cx="55200" cy="138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21"/>
          <p:cNvCxnSpPr/>
          <p:nvPr/>
        </p:nvCxnSpPr>
        <p:spPr>
          <a:xfrm>
            <a:off x="6508675" y="2105200"/>
            <a:ext cx="82800" cy="138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