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80" Type="http://schemas.openxmlformats.org/officeDocument/2006/relationships/slide" Target="slides/slide75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31" Type="http://schemas.openxmlformats.org/officeDocument/2006/relationships/slide" Target="slides/slide26.xml"/><Relationship Id="rId75" Type="http://schemas.openxmlformats.org/officeDocument/2006/relationships/slide" Target="slides/slide70.xml"/><Relationship Id="rId30" Type="http://schemas.openxmlformats.org/officeDocument/2006/relationships/slide" Target="slides/slide25.xml"/><Relationship Id="rId74" Type="http://schemas.openxmlformats.org/officeDocument/2006/relationships/slide" Target="slides/slide69.xml"/><Relationship Id="rId33" Type="http://schemas.openxmlformats.org/officeDocument/2006/relationships/slide" Target="slides/slide28.xml"/><Relationship Id="rId77" Type="http://schemas.openxmlformats.org/officeDocument/2006/relationships/slide" Target="slides/slide72.xml"/><Relationship Id="rId32" Type="http://schemas.openxmlformats.org/officeDocument/2006/relationships/slide" Target="slides/slide27.xml"/><Relationship Id="rId76" Type="http://schemas.openxmlformats.org/officeDocument/2006/relationships/slide" Target="slides/slide71.xml"/><Relationship Id="rId35" Type="http://schemas.openxmlformats.org/officeDocument/2006/relationships/slide" Target="slides/slide30.xml"/><Relationship Id="rId79" Type="http://schemas.openxmlformats.org/officeDocument/2006/relationships/slide" Target="slides/slide74.xml"/><Relationship Id="rId34" Type="http://schemas.openxmlformats.org/officeDocument/2006/relationships/slide" Target="slides/slide29.xml"/><Relationship Id="rId78" Type="http://schemas.openxmlformats.org/officeDocument/2006/relationships/slide" Target="slides/slide73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slide" Target="slides/slide61.xml"/><Relationship Id="rId21" Type="http://schemas.openxmlformats.org/officeDocument/2006/relationships/slide" Target="slides/slide16.xml"/><Relationship Id="rId65" Type="http://schemas.openxmlformats.org/officeDocument/2006/relationships/slide" Target="slides/slide60.xml"/><Relationship Id="rId24" Type="http://schemas.openxmlformats.org/officeDocument/2006/relationships/slide" Target="slides/slide19.xml"/><Relationship Id="rId68" Type="http://schemas.openxmlformats.org/officeDocument/2006/relationships/slide" Target="slides/slide63.xml"/><Relationship Id="rId23" Type="http://schemas.openxmlformats.org/officeDocument/2006/relationships/slide" Target="slides/slide18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slide" Target="slides/slide6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8fa0bfdf2e_0_9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8fa0bfdf2e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8fa0bfdf2e_0_9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8fa0bfdf2e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8fa0bfdf2e_0_10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8fa0bfdf2e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8fa0bfdf2e_0_10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8fa0bfdf2e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8fa0bfdf2e_0_11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8fa0bfdf2e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8fa0bfdf2e_0_11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8fa0bfdf2e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8fa0bfdf2e_0_11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8fa0bfdf2e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8fa0bfdf2e_0_12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8fa0bfdf2e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8fa0bfdf2e_0_12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8fa0bfdf2e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8fa0bfdf2e_0_13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8fa0bfdf2e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8fa0bfdf2e_0_4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8fa0bfdf2e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8fa0bfdf2e_0_13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8fa0bfdf2e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8fa0bfdf2e_0_13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8fa0bfdf2e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8fa0bfdf2e_0_14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8fa0bfdf2e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8fa0bfdf2e_0_14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8fa0bfdf2e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8fa0bfdf2e_0_2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8fa0bfdf2e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8fa0bfdf2e_0_16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8fa0bfdf2e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8fa0bfdf2e_0_17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8fa0bfdf2e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8fa0bfdf2e_0_17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8fa0bfdf2e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8fa0bfdf2e_0_18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8fa0bfdf2e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8fa0bfdf2e_0_19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8fa0bfdf2e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8fa0bfdf2e_0_5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8fa0bfdf2e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8fa0bfdf2e_0_19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8fa0bfdf2e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8fa0bfdf2e_0_20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8fa0bfdf2e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8fa0bfdf2e_0_20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8fa0bfdf2e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8fa0bfdf2e_0_21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8fa0bfdf2e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8fa0bfdf2e_0_22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8fa0bfdf2e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8fa0bfdf2e_0_22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8fa0bfdf2e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8fa0bfdf2e_0_23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8fa0bfdf2e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8fa0bfdf2e_0_24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8fa0bfdf2e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8fa0bfdf2e_0_24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8fa0bfdf2e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8fa0bfdf2e_0_25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8fa0bfdf2e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8fa0bfdf2e_0_5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8fa0bfdf2e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8fa0bfdf2e_0_25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8fa0bfdf2e_0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8fa0bfdf2e_0_26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8fa0bfdf2e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8fa0bfdf2e_0_27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8fa0bfdf2e_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8fa0bfdf2e_0_27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8fa0bfdf2e_0_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8fa0bfdf2e_0_28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8fa0bfdf2e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8fa0bfdf2e_0_29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8fa0bfdf2e_0_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8fa0bfdf2e_0_30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8fa0bfdf2e_0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8fa0bfdf2e_0_32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8fa0bfdf2e_0_3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8fa0bfdf2e_0_33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8fa0bfdf2e_0_3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8fa0bfdf2e_0_33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8fa0bfdf2e_0_3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8fa0bfdf2e_0_4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8fa0bfdf2e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8fa0bfdf2e_0_33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8fa0bfdf2e_0_3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8fa0bfdf2e_0_34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8fa0bfdf2e_0_3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8fa0bfdf2e_0_34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8fa0bfdf2e_0_3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8fa0bfdf2e_0_35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8fa0bfdf2e_0_3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8fa0bfdf2e_0_35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8fa0bfdf2e_0_3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8fa0bfdf2e_0_35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8fa0bfdf2e_0_3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8fa0bfdf2e_0_36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8fa0bfdf2e_0_3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8fa0bfdf2e_0_36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8fa0bfdf2e_0_3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8fa0bfdf2e_0_37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8fa0bfdf2e_0_3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8fa0bfdf2e_0_37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8fa0bfdf2e_0_3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8fa0bfdf2e_0_6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8fa0bfdf2e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8fa0bfdf2e_0_37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8fa0bfdf2e_0_3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8fa0bfdf2e_0_38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8fa0bfdf2e_0_3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8fa0bfdf2e_0_38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8fa0bfdf2e_0_3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8fa0bfdf2e_0_39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8fa0bfdf2e_0_3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8fa0bfdf2e_0_39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8fa0bfdf2e_0_3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8fa0bfdf2e_0_39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8fa0bfdf2e_0_3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8fa0bfdf2e_0_40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8fa0bfdf2e_0_4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8fa0bfdf2e_0_40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8fa0bfdf2e_0_4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8fa0bfdf2e_0_41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8fa0bfdf2e_0_4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8fa0bfdf2e_0_41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8fa0bfdf2e_0_4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8fa0bfdf2e_0_8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8fa0bfdf2e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8fa0bfdf2e_0_41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8fa0bfdf2e_0_4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8fa0bfdf2e_0_42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8fa0bfdf2e_0_4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8fa0bfdf2e_0_42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" name="Google Shape;515;g8fa0bfdf2e_0_4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8fa0bfdf2e_0_43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Google Shape;522;g8fa0bfdf2e_0_4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8fa0bfdf2e_0_43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8fa0bfdf2e_0_4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8fa0bfdf2e_0_43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Google Shape;534;g8fa0bfdf2e_0_4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8fa0bfdf2e_0_8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8fa0bfdf2e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8fa0bfdf2e_0_9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8fa0bfdf2e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Relationship Id="rId4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png"/><Relationship Id="rId4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6.png"/><Relationship Id="rId4" Type="http://schemas.openxmlformats.org/officeDocument/2006/relationships/image" Target="../media/image2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9.png"/><Relationship Id="rId4" Type="http://schemas.openxmlformats.org/officeDocument/2006/relationships/image" Target="../media/image2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png"/><Relationship Id="rId4" Type="http://schemas.openxmlformats.org/officeDocument/2006/relationships/image" Target="../media/image2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5.png"/><Relationship Id="rId4" Type="http://schemas.openxmlformats.org/officeDocument/2006/relationships/image" Target="../media/image2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4.png"/><Relationship Id="rId4" Type="http://schemas.openxmlformats.org/officeDocument/2006/relationships/image" Target="../media/image2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7.png"/><Relationship Id="rId4" Type="http://schemas.openxmlformats.org/officeDocument/2006/relationships/image" Target="../media/image2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Relationship Id="rId4" Type="http://schemas.openxmlformats.org/officeDocument/2006/relationships/image" Target="../media/image2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8.png"/><Relationship Id="rId4" Type="http://schemas.openxmlformats.org/officeDocument/2006/relationships/image" Target="../media/image3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9.png"/><Relationship Id="rId4" Type="http://schemas.openxmlformats.org/officeDocument/2006/relationships/image" Target="../media/image3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1.png"/><Relationship Id="rId4" Type="http://schemas.openxmlformats.org/officeDocument/2006/relationships/image" Target="../media/image3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0.png"/><Relationship Id="rId4" Type="http://schemas.openxmlformats.org/officeDocument/2006/relationships/image" Target="../media/image3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2.png"/><Relationship Id="rId4" Type="http://schemas.openxmlformats.org/officeDocument/2006/relationships/image" Target="../media/image3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14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45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40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5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43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8.png"/><Relationship Id="rId4" Type="http://schemas.openxmlformats.org/officeDocument/2006/relationships/image" Target="../media/image41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8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50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50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46.png"/><Relationship Id="rId4" Type="http://schemas.openxmlformats.org/officeDocument/2006/relationships/image" Target="../media/image39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14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52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47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44.png"/><Relationship Id="rId4" Type="http://schemas.openxmlformats.org/officeDocument/2006/relationships/image" Target="../media/image6.png"/><Relationship Id="rId5" Type="http://schemas.openxmlformats.org/officeDocument/2006/relationships/image" Target="../media/image53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53.png"/><Relationship Id="rId4" Type="http://schemas.openxmlformats.org/officeDocument/2006/relationships/image" Target="../media/image44.png"/><Relationship Id="rId5" Type="http://schemas.openxmlformats.org/officeDocument/2006/relationships/image" Target="../media/image6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58.png"/><Relationship Id="rId4" Type="http://schemas.openxmlformats.org/officeDocument/2006/relationships/image" Target="../media/image44.png"/><Relationship Id="rId5" Type="http://schemas.openxmlformats.org/officeDocument/2006/relationships/image" Target="../media/image6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57.png"/><Relationship Id="rId4" Type="http://schemas.openxmlformats.org/officeDocument/2006/relationships/image" Target="../media/image42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51.png"/><Relationship Id="rId4" Type="http://schemas.openxmlformats.org/officeDocument/2006/relationships/image" Target="../media/image49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48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55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8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54.png"/><Relationship Id="rId4" Type="http://schemas.openxmlformats.org/officeDocument/2006/relationships/image" Target="../media/image56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61.png"/><Relationship Id="rId4" Type="http://schemas.openxmlformats.org/officeDocument/2006/relationships/image" Target="../media/image56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60.png"/><Relationship Id="rId4" Type="http://schemas.openxmlformats.org/officeDocument/2006/relationships/image" Target="../media/image56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59.png"/><Relationship Id="rId4" Type="http://schemas.openxmlformats.org/officeDocument/2006/relationships/image" Target="../media/image56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75.png"/><Relationship Id="rId4" Type="http://schemas.openxmlformats.org/officeDocument/2006/relationships/image" Target="../media/image56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62.png"/><Relationship Id="rId4" Type="http://schemas.openxmlformats.org/officeDocument/2006/relationships/image" Target="../media/image56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63.png"/><Relationship Id="rId4" Type="http://schemas.openxmlformats.org/officeDocument/2006/relationships/image" Target="../media/image67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72.png"/><Relationship Id="rId4" Type="http://schemas.openxmlformats.org/officeDocument/2006/relationships/image" Target="../media/image67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64.png"/><Relationship Id="rId4" Type="http://schemas.openxmlformats.org/officeDocument/2006/relationships/image" Target="../media/image67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68.png"/><Relationship Id="rId4" Type="http://schemas.openxmlformats.org/officeDocument/2006/relationships/image" Target="../media/image7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66.png"/><Relationship Id="rId4" Type="http://schemas.openxmlformats.org/officeDocument/2006/relationships/image" Target="../media/image74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65.png"/><Relationship Id="rId4" Type="http://schemas.openxmlformats.org/officeDocument/2006/relationships/image" Target="../media/image74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69.png"/><Relationship Id="rId4" Type="http://schemas.openxmlformats.org/officeDocument/2006/relationships/image" Target="../media/image74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71.png"/><Relationship Id="rId4" Type="http://schemas.openxmlformats.org/officeDocument/2006/relationships/image" Target="../media/image74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70.png"/><Relationship Id="rId4" Type="http://schemas.openxmlformats.org/officeDocument/2006/relationships/image" Target="../media/image74.pn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73.png"/><Relationship Id="rId4" Type="http://schemas.openxmlformats.org/officeDocument/2006/relationships/image" Target="../media/image74.pn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78.png"/><Relationship Id="rId4" Type="http://schemas.openxmlformats.org/officeDocument/2006/relationships/image" Target="../media/image76.pn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80.png"/><Relationship Id="rId4" Type="http://schemas.openxmlformats.org/officeDocument/2006/relationships/image" Target="../media/image76.pn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79.png"/><Relationship Id="rId4" Type="http://schemas.openxmlformats.org/officeDocument/2006/relationships/image" Target="../media/image8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85.png"/><Relationship Id="rId4" Type="http://schemas.openxmlformats.org/officeDocument/2006/relationships/image" Target="../media/image84.pn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86.png"/><Relationship Id="rId4" Type="http://schemas.openxmlformats.org/officeDocument/2006/relationships/image" Target="../media/image84.png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82.png"/><Relationship Id="rId4" Type="http://schemas.openxmlformats.org/officeDocument/2006/relationships/image" Target="../media/image83.png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88.png"/><Relationship Id="rId4" Type="http://schemas.openxmlformats.org/officeDocument/2006/relationships/image" Target="../media/image83.png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4.xml"/><Relationship Id="rId3" Type="http://schemas.openxmlformats.org/officeDocument/2006/relationships/image" Target="../media/image81.png"/><Relationship Id="rId4" Type="http://schemas.openxmlformats.org/officeDocument/2006/relationships/image" Target="../media/image83.png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5.xml"/><Relationship Id="rId3" Type="http://schemas.openxmlformats.org/officeDocument/2006/relationships/image" Target="../media/image87.png"/><Relationship Id="rId4" Type="http://schemas.openxmlformats.org/officeDocument/2006/relationships/image" Target="../media/image8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2286005"/>
            <a:ext cx="9144000" cy="91440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cs" sz="6600">
                <a:solidFill>
                  <a:srgbClr val="FF0000"/>
                </a:solidFill>
              </a:rPr>
              <a:t>Graphics and Nested Loops</a:t>
            </a:r>
            <a:endParaRPr b="1" sz="6600">
              <a:solidFill>
                <a:srgbClr val="FF0000"/>
              </a:solidFill>
            </a:endParaRPr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829175" cy="212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00538" y="6429375"/>
            <a:ext cx="542925" cy="4286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829175" cy="212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00538" y="6429375"/>
            <a:ext cx="542925" cy="4286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829175" cy="212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67188" y="6429375"/>
            <a:ext cx="809625" cy="4286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829175" cy="212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67188" y="6429375"/>
            <a:ext cx="809625" cy="4286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829175" cy="212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67188" y="6067425"/>
            <a:ext cx="809625" cy="7905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829175" cy="212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67188" y="6067425"/>
            <a:ext cx="809625" cy="7905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829175" cy="212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67188" y="6067425"/>
            <a:ext cx="809625" cy="7905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829175" cy="212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67188" y="6067425"/>
            <a:ext cx="809625" cy="7905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829175" cy="212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67188" y="6067425"/>
            <a:ext cx="809625" cy="7905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829175" cy="212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67188" y="6067425"/>
            <a:ext cx="809625" cy="7905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6263" y="3233738"/>
            <a:ext cx="371475" cy="3905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62" name="Google Shape;6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00488" y="0"/>
            <a:ext cx="1343025" cy="371475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/>
        </p:nvSpPr>
        <p:spPr>
          <a:xfrm>
            <a:off x="3844663" y="6486550"/>
            <a:ext cx="1454700" cy="390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Repeat? A line?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829175" cy="212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67188" y="6067425"/>
            <a:ext cx="809625" cy="7905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829175" cy="212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67188" y="6067425"/>
            <a:ext cx="809625" cy="7905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Google Shape;18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829175" cy="212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67188" y="5667375"/>
            <a:ext cx="809625" cy="11906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829175" cy="212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67188" y="5667375"/>
            <a:ext cx="809625" cy="11906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0"/>
            <a:ext cx="6858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Google Shape;20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0"/>
            <a:ext cx="6858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37"/>
          <p:cNvSpPr txBox="1"/>
          <p:nvPr/>
        </p:nvSpPr>
        <p:spPr>
          <a:xfrm>
            <a:off x="2848350" y="2826900"/>
            <a:ext cx="3447300" cy="12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s" sz="3800">
                <a:solidFill>
                  <a:srgbClr val="FF0000"/>
                </a:solidFill>
              </a:rPr>
              <a:t>Decompose</a:t>
            </a:r>
            <a:endParaRPr b="1" sz="38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Google Shape;21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0"/>
            <a:ext cx="6858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38"/>
          <p:cNvSpPr/>
          <p:nvPr/>
        </p:nvSpPr>
        <p:spPr>
          <a:xfrm>
            <a:off x="1057200" y="18375"/>
            <a:ext cx="7078500" cy="9192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Google Shape;21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0"/>
            <a:ext cx="6858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39"/>
          <p:cNvSpPr/>
          <p:nvPr/>
        </p:nvSpPr>
        <p:spPr>
          <a:xfrm>
            <a:off x="1057200" y="18375"/>
            <a:ext cx="1047900" cy="9192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39"/>
          <p:cNvSpPr/>
          <p:nvPr/>
        </p:nvSpPr>
        <p:spPr>
          <a:xfrm>
            <a:off x="3590575" y="18375"/>
            <a:ext cx="1047900" cy="9192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Google Shape;223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6366" y="5474155"/>
            <a:ext cx="1911274" cy="138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" y="-2"/>
            <a:ext cx="9144000" cy="52452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Google Shape;229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199" cy="2744846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41"/>
          <p:cNvSpPr/>
          <p:nvPr/>
        </p:nvSpPr>
        <p:spPr>
          <a:xfrm flipH="1" rot="10800000">
            <a:off x="3861075" y="827325"/>
            <a:ext cx="965400" cy="3402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41"/>
          <p:cNvSpPr/>
          <p:nvPr/>
        </p:nvSpPr>
        <p:spPr>
          <a:xfrm flipH="1" rot="10800000">
            <a:off x="3861075" y="2487375"/>
            <a:ext cx="965400" cy="3402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5613" y="0"/>
            <a:ext cx="3152775" cy="86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52913" y="3233738"/>
            <a:ext cx="638175" cy="3905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70" name="Google Shape;70;p15"/>
          <p:cNvSpPr/>
          <p:nvPr/>
        </p:nvSpPr>
        <p:spPr>
          <a:xfrm>
            <a:off x="4938150" y="415625"/>
            <a:ext cx="979800" cy="3465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5"/>
          <p:cNvSpPr/>
          <p:nvPr/>
        </p:nvSpPr>
        <p:spPr>
          <a:xfrm>
            <a:off x="4512750" y="3211363"/>
            <a:ext cx="425400" cy="435300"/>
          </a:xfrm>
          <a:prstGeom prst="ellipse">
            <a:avLst/>
          </a:prstGeom>
          <a:noFill/>
          <a:ln cap="flat" cmpd="sng" w="3810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5"/>
          <p:cNvSpPr/>
          <p:nvPr/>
        </p:nvSpPr>
        <p:spPr>
          <a:xfrm>
            <a:off x="5215350" y="-19675"/>
            <a:ext cx="425400" cy="435300"/>
          </a:xfrm>
          <a:prstGeom prst="ellipse">
            <a:avLst/>
          </a:prstGeom>
          <a:noFill/>
          <a:ln cap="flat" cmpd="sng" w="3810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5"/>
          <p:cNvSpPr txBox="1"/>
          <p:nvPr/>
        </p:nvSpPr>
        <p:spPr>
          <a:xfrm>
            <a:off x="742200" y="1509300"/>
            <a:ext cx="13458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index variable</a:t>
            </a:r>
            <a:endParaRPr/>
          </a:p>
        </p:txBody>
      </p:sp>
      <p:cxnSp>
        <p:nvCxnSpPr>
          <p:cNvPr id="74" name="Google Shape;74;p15"/>
          <p:cNvCxnSpPr>
            <a:stCxn id="73" idx="0"/>
          </p:cNvCxnSpPr>
          <p:nvPr/>
        </p:nvCxnSpPr>
        <p:spPr>
          <a:xfrm flipH="1" rot="10800000">
            <a:off x="1415100" y="303900"/>
            <a:ext cx="2162700" cy="120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Google Shape;236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1" cy="4350986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42"/>
          <p:cNvSpPr/>
          <p:nvPr/>
        </p:nvSpPr>
        <p:spPr>
          <a:xfrm>
            <a:off x="3180800" y="808975"/>
            <a:ext cx="777600" cy="3309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42"/>
          <p:cNvSpPr/>
          <p:nvPr/>
        </p:nvSpPr>
        <p:spPr>
          <a:xfrm>
            <a:off x="3180800" y="2109325"/>
            <a:ext cx="777600" cy="3309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42"/>
          <p:cNvSpPr/>
          <p:nvPr/>
        </p:nvSpPr>
        <p:spPr>
          <a:xfrm>
            <a:off x="1001675" y="2825800"/>
            <a:ext cx="777600" cy="3309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" name="Google Shape;244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4025"/>
            <a:ext cx="8839201" cy="43509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Google Shape;249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837788"/>
            <a:ext cx="8839198" cy="11824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Google Shape;254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9600"/>
            <a:ext cx="8839200" cy="1765462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45"/>
          <p:cNvSpPr/>
          <p:nvPr/>
        </p:nvSpPr>
        <p:spPr>
          <a:xfrm>
            <a:off x="2426950" y="137900"/>
            <a:ext cx="239100" cy="1932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45"/>
          <p:cNvSpPr/>
          <p:nvPr/>
        </p:nvSpPr>
        <p:spPr>
          <a:xfrm>
            <a:off x="3643075" y="333600"/>
            <a:ext cx="239100" cy="2601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45"/>
          <p:cNvSpPr/>
          <p:nvPr/>
        </p:nvSpPr>
        <p:spPr>
          <a:xfrm>
            <a:off x="5624900" y="333600"/>
            <a:ext cx="540900" cy="2601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" name="Google Shape;262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625" y="152400"/>
            <a:ext cx="8878974" cy="318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28763" y="4047933"/>
            <a:ext cx="3886483" cy="2810067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46"/>
          <p:cNvSpPr/>
          <p:nvPr/>
        </p:nvSpPr>
        <p:spPr>
          <a:xfrm>
            <a:off x="2387525" y="689475"/>
            <a:ext cx="183900" cy="1839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46"/>
          <p:cNvSpPr/>
          <p:nvPr/>
        </p:nvSpPr>
        <p:spPr>
          <a:xfrm>
            <a:off x="2311325" y="1648200"/>
            <a:ext cx="241200" cy="2250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7"/>
          <p:cNvSpPr txBox="1"/>
          <p:nvPr/>
        </p:nvSpPr>
        <p:spPr>
          <a:xfrm>
            <a:off x="2757900" y="5635325"/>
            <a:ext cx="3107400" cy="432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How to draw a line of white squares?</a:t>
            </a:r>
            <a:endParaRPr/>
          </a:p>
        </p:txBody>
      </p:sp>
      <p:pic>
        <p:nvPicPr>
          <p:cNvPr id="271" name="Google Shape;271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625" y="152400"/>
            <a:ext cx="8878974" cy="318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" name="Google Shape;276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9100"/>
            <a:ext cx="8123091" cy="4310100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48"/>
          <p:cNvSpPr/>
          <p:nvPr/>
        </p:nvSpPr>
        <p:spPr>
          <a:xfrm>
            <a:off x="496450" y="1548300"/>
            <a:ext cx="2967300" cy="4407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9"/>
          <p:cNvSpPr txBox="1"/>
          <p:nvPr/>
        </p:nvSpPr>
        <p:spPr>
          <a:xfrm>
            <a:off x="2757900" y="5635325"/>
            <a:ext cx="4394400" cy="432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How to draw a line of altering black/white squares?</a:t>
            </a:r>
            <a:endParaRPr/>
          </a:p>
        </p:txBody>
      </p:sp>
      <p:pic>
        <p:nvPicPr>
          <p:cNvPr id="283" name="Google Shape;283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9100"/>
            <a:ext cx="8123091" cy="431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8" name="Google Shape;288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225" y="152400"/>
            <a:ext cx="8823375" cy="5013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24088" y="6124577"/>
            <a:ext cx="4695825" cy="733425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50"/>
          <p:cNvSpPr/>
          <p:nvPr/>
        </p:nvSpPr>
        <p:spPr>
          <a:xfrm>
            <a:off x="864150" y="2383650"/>
            <a:ext cx="1811100" cy="2943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50"/>
          <p:cNvSpPr/>
          <p:nvPr/>
        </p:nvSpPr>
        <p:spPr>
          <a:xfrm>
            <a:off x="413000" y="1645400"/>
            <a:ext cx="1358400" cy="2943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50"/>
          <p:cNvSpPr/>
          <p:nvPr/>
        </p:nvSpPr>
        <p:spPr>
          <a:xfrm>
            <a:off x="3059100" y="2134275"/>
            <a:ext cx="562800" cy="2943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7" name="Google Shape;297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0"/>
            <a:ext cx="6858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5613" y="0"/>
            <a:ext cx="3152775" cy="86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52913" y="3233738"/>
            <a:ext cx="638175" cy="3905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81" name="Google Shape;81;p16"/>
          <p:cNvSpPr txBox="1"/>
          <p:nvPr/>
        </p:nvSpPr>
        <p:spPr>
          <a:xfrm>
            <a:off x="3634350" y="6467400"/>
            <a:ext cx="1875300" cy="390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Repeat? More lines?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2" name="Google Shape;302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8075"/>
            <a:ext cx="8839198" cy="1474016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52"/>
          <p:cNvSpPr/>
          <p:nvPr/>
        </p:nvSpPr>
        <p:spPr>
          <a:xfrm>
            <a:off x="2233900" y="119500"/>
            <a:ext cx="220800" cy="2574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52"/>
          <p:cNvSpPr/>
          <p:nvPr/>
        </p:nvSpPr>
        <p:spPr>
          <a:xfrm>
            <a:off x="4351200" y="317875"/>
            <a:ext cx="220800" cy="2574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52"/>
          <p:cNvSpPr/>
          <p:nvPr/>
        </p:nvSpPr>
        <p:spPr>
          <a:xfrm>
            <a:off x="7401800" y="317875"/>
            <a:ext cx="220800" cy="2574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0" name="Google Shape;310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700" y="142375"/>
            <a:ext cx="8813477" cy="4360349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53"/>
          <p:cNvSpPr/>
          <p:nvPr/>
        </p:nvSpPr>
        <p:spPr>
          <a:xfrm>
            <a:off x="374250" y="1565475"/>
            <a:ext cx="3267600" cy="8196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6" name="Google Shape;316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9425" y="4567770"/>
            <a:ext cx="2073685" cy="2116442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32150" y="4589150"/>
            <a:ext cx="2073674" cy="2073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p5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152400"/>
            <a:ext cx="8616641" cy="42629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3" name="Google Shape;323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16641" cy="426297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39425" y="4567770"/>
            <a:ext cx="2073685" cy="2116442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5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32150" y="4589150"/>
            <a:ext cx="2073674" cy="2073674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55"/>
          <p:cNvSpPr/>
          <p:nvPr/>
        </p:nvSpPr>
        <p:spPr>
          <a:xfrm>
            <a:off x="1037400" y="2137552"/>
            <a:ext cx="1461600" cy="2568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55"/>
          <p:cNvSpPr/>
          <p:nvPr/>
        </p:nvSpPr>
        <p:spPr>
          <a:xfrm>
            <a:off x="7464750" y="4458625"/>
            <a:ext cx="432000" cy="4965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55"/>
          <p:cNvSpPr/>
          <p:nvPr/>
        </p:nvSpPr>
        <p:spPr>
          <a:xfrm>
            <a:off x="5649850" y="4702950"/>
            <a:ext cx="432000" cy="4965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55"/>
          <p:cNvSpPr/>
          <p:nvPr/>
        </p:nvSpPr>
        <p:spPr>
          <a:xfrm>
            <a:off x="3127075" y="4458625"/>
            <a:ext cx="432000" cy="4965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55"/>
          <p:cNvSpPr/>
          <p:nvPr/>
        </p:nvSpPr>
        <p:spPr>
          <a:xfrm>
            <a:off x="1339750" y="4787125"/>
            <a:ext cx="432000" cy="4965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5" name="Google Shape;335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550" y="152400"/>
            <a:ext cx="8853051" cy="4536875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56"/>
          <p:cNvSpPr/>
          <p:nvPr/>
        </p:nvSpPr>
        <p:spPr>
          <a:xfrm>
            <a:off x="726250" y="2395300"/>
            <a:ext cx="1452600" cy="2574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37" name="Google Shape;337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03207" y="5374698"/>
            <a:ext cx="1806229" cy="148330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" name="Google Shape;338;p5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42270" y="5389682"/>
            <a:ext cx="1806218" cy="1453331"/>
          </a:xfrm>
          <a:prstGeom prst="rect">
            <a:avLst/>
          </a:prstGeom>
          <a:noFill/>
          <a:ln>
            <a:noFill/>
          </a:ln>
        </p:spPr>
      </p:pic>
      <p:sp>
        <p:nvSpPr>
          <p:cNvPr id="339" name="Google Shape;339;p56"/>
          <p:cNvSpPr/>
          <p:nvPr/>
        </p:nvSpPr>
        <p:spPr>
          <a:xfrm>
            <a:off x="7051405" y="5298204"/>
            <a:ext cx="376200" cy="3480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56"/>
          <p:cNvSpPr/>
          <p:nvPr/>
        </p:nvSpPr>
        <p:spPr>
          <a:xfrm>
            <a:off x="5470585" y="5469439"/>
            <a:ext cx="376200" cy="3480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56"/>
          <p:cNvSpPr/>
          <p:nvPr/>
        </p:nvSpPr>
        <p:spPr>
          <a:xfrm>
            <a:off x="3273189" y="5298204"/>
            <a:ext cx="376200" cy="3480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56"/>
          <p:cNvSpPr/>
          <p:nvPr/>
        </p:nvSpPr>
        <p:spPr>
          <a:xfrm>
            <a:off x="1716388" y="5528432"/>
            <a:ext cx="376200" cy="3480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7" name="Google Shape;347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68725"/>
            <a:ext cx="6543662" cy="3628923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" name="Google Shape;348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48463" y="2257413"/>
            <a:ext cx="2295525" cy="4600575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Google Shape;349;p57"/>
          <p:cNvSpPr/>
          <p:nvPr/>
        </p:nvSpPr>
        <p:spPr>
          <a:xfrm>
            <a:off x="193050" y="1553625"/>
            <a:ext cx="3024600" cy="1746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57"/>
          <p:cNvSpPr/>
          <p:nvPr/>
        </p:nvSpPr>
        <p:spPr>
          <a:xfrm>
            <a:off x="404500" y="2325825"/>
            <a:ext cx="579000" cy="1656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5" name="Google Shape;355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6791325" cy="397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" name="Google Shape;356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64213" y="4429125"/>
            <a:ext cx="2415566" cy="2428875"/>
          </a:xfrm>
          <a:prstGeom prst="rect">
            <a:avLst/>
          </a:prstGeom>
          <a:noFill/>
          <a:ln>
            <a:noFill/>
          </a:ln>
        </p:spPr>
      </p:pic>
      <p:sp>
        <p:nvSpPr>
          <p:cNvPr id="357" name="Google Shape;357;p58"/>
          <p:cNvSpPr/>
          <p:nvPr/>
        </p:nvSpPr>
        <p:spPr>
          <a:xfrm>
            <a:off x="1342175" y="1342175"/>
            <a:ext cx="321900" cy="3768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58"/>
          <p:cNvSpPr/>
          <p:nvPr/>
        </p:nvSpPr>
        <p:spPr>
          <a:xfrm>
            <a:off x="3658825" y="1774250"/>
            <a:ext cx="514800" cy="3492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3" name="Google Shape;363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6867525" cy="637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" name="Google Shape;368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6867525" cy="6372225"/>
          </a:xfrm>
          <a:prstGeom prst="rect">
            <a:avLst/>
          </a:prstGeom>
          <a:noFill/>
          <a:ln>
            <a:noFill/>
          </a:ln>
        </p:spPr>
      </p:pic>
      <p:sp>
        <p:nvSpPr>
          <p:cNvPr id="369" name="Google Shape;369;p60"/>
          <p:cNvSpPr/>
          <p:nvPr/>
        </p:nvSpPr>
        <p:spPr>
          <a:xfrm>
            <a:off x="4550550" y="3622050"/>
            <a:ext cx="772200" cy="2943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60"/>
          <p:cNvSpPr/>
          <p:nvPr/>
        </p:nvSpPr>
        <p:spPr>
          <a:xfrm>
            <a:off x="3392225" y="3971400"/>
            <a:ext cx="790500" cy="3678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5" name="Google Shape;375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6867525" cy="637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8363" y="0"/>
            <a:ext cx="4867275" cy="220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52900" y="2586038"/>
            <a:ext cx="1038225" cy="16859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88" name="Google Shape;88;p17"/>
          <p:cNvSpPr/>
          <p:nvPr/>
        </p:nvSpPr>
        <p:spPr>
          <a:xfrm>
            <a:off x="2757900" y="864150"/>
            <a:ext cx="3189900" cy="7722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0" name="Google Shape;380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6867525" cy="637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1" name="Google Shape;381;p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48675" y="6181725"/>
            <a:ext cx="695325" cy="676275"/>
          </a:xfrm>
          <a:prstGeom prst="rect">
            <a:avLst/>
          </a:prstGeom>
          <a:noFill/>
          <a:ln>
            <a:noFill/>
          </a:ln>
        </p:spPr>
      </p:pic>
      <p:sp>
        <p:nvSpPr>
          <p:cNvPr id="382" name="Google Shape;382;p62"/>
          <p:cNvSpPr/>
          <p:nvPr/>
        </p:nvSpPr>
        <p:spPr>
          <a:xfrm>
            <a:off x="8402425" y="6131750"/>
            <a:ext cx="790500" cy="7722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7" name="Google Shape;387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6867525" cy="637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8" name="Google Shape;388;p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48675" y="6181725"/>
            <a:ext cx="695325" cy="67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3" name="Google Shape;393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6867525" cy="637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4" name="Google Shape;394;p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48675" y="6181725"/>
            <a:ext cx="695325" cy="67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" name="Google Shape;399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6867525" cy="637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0" name="Google Shape;400;p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48675" y="6181725"/>
            <a:ext cx="695325" cy="67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5" name="Google Shape;405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40650"/>
            <a:ext cx="6867525" cy="637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6" name="Google Shape;406;p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48675" y="6181725"/>
            <a:ext cx="695325" cy="67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1" name="Google Shape;411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6867525" cy="637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2" name="Google Shape;412;p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48675" y="6181725"/>
            <a:ext cx="695325" cy="67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7" name="Google Shape;417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6867525" cy="637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8" name="Google Shape;418;p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48675" y="5591175"/>
            <a:ext cx="695325" cy="1266825"/>
          </a:xfrm>
          <a:prstGeom prst="rect">
            <a:avLst/>
          </a:prstGeom>
          <a:noFill/>
          <a:ln>
            <a:noFill/>
          </a:ln>
        </p:spPr>
      </p:pic>
      <p:sp>
        <p:nvSpPr>
          <p:cNvPr id="419" name="Google Shape;419;p68"/>
          <p:cNvSpPr/>
          <p:nvPr/>
        </p:nvSpPr>
        <p:spPr>
          <a:xfrm>
            <a:off x="8402425" y="6131750"/>
            <a:ext cx="790500" cy="7722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4" name="Google Shape;424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6867525" cy="637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5" name="Google Shape;425;p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48675" y="5591175"/>
            <a:ext cx="695325" cy="126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" name="Google Shape;430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6867525" cy="637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1" name="Google Shape;431;p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48675" y="5591175"/>
            <a:ext cx="695325" cy="126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6" name="Google Shape;436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6867525" cy="637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7" name="Google Shape;437;p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96225" y="5591175"/>
            <a:ext cx="1247775" cy="1266825"/>
          </a:xfrm>
          <a:prstGeom prst="rect">
            <a:avLst/>
          </a:prstGeom>
          <a:noFill/>
          <a:ln>
            <a:noFill/>
          </a:ln>
        </p:spPr>
      </p:pic>
      <p:sp>
        <p:nvSpPr>
          <p:cNvPr id="438" name="Google Shape;438;p71"/>
          <p:cNvSpPr/>
          <p:nvPr/>
        </p:nvSpPr>
        <p:spPr>
          <a:xfrm>
            <a:off x="8402425" y="6131750"/>
            <a:ext cx="790500" cy="7722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829175" cy="212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3" name="Google Shape;443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6867525" cy="637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4" name="Google Shape;444;p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96225" y="5591175"/>
            <a:ext cx="1247775" cy="126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9" name="Google Shape;449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6867525" cy="637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0" name="Google Shape;450;p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96225" y="5591175"/>
            <a:ext cx="1247775" cy="126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5" name="Google Shape;455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6867525" cy="637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6" name="Google Shape;456;p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96225" y="5591175"/>
            <a:ext cx="1247775" cy="126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1" name="Google Shape;461;p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6867525" cy="637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2" name="Google Shape;462;p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96225" y="5591175"/>
            <a:ext cx="1247775" cy="126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7" name="Google Shape;467;p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6867525" cy="637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8" name="Google Shape;468;p7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96225" y="5591175"/>
            <a:ext cx="1247775" cy="126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3" name="Google Shape;473;p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6867525" cy="637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4" name="Google Shape;474;p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96225" y="5591175"/>
            <a:ext cx="1247775" cy="126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9" name="Google Shape;479;p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6867525" cy="637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0" name="Google Shape;480;p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77175" y="5019675"/>
            <a:ext cx="1266825" cy="1838325"/>
          </a:xfrm>
          <a:prstGeom prst="rect">
            <a:avLst/>
          </a:prstGeom>
          <a:noFill/>
          <a:ln>
            <a:noFill/>
          </a:ln>
        </p:spPr>
      </p:pic>
      <p:sp>
        <p:nvSpPr>
          <p:cNvPr id="481" name="Google Shape;481;p78"/>
          <p:cNvSpPr/>
          <p:nvPr/>
        </p:nvSpPr>
        <p:spPr>
          <a:xfrm>
            <a:off x="7792825" y="6131750"/>
            <a:ext cx="790500" cy="7722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6" name="Google Shape;486;p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6867525" cy="637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7" name="Google Shape;487;p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77175" y="5019675"/>
            <a:ext cx="1266825" cy="183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2" name="Google Shape;492;p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6867525" cy="637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3" name="Google Shape;493;p8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77175" y="5019675"/>
            <a:ext cx="1266825" cy="183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8" name="Google Shape;498;p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6867525" cy="637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9" name="Google Shape;499;p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77175" y="5019675"/>
            <a:ext cx="1266825" cy="1838325"/>
          </a:xfrm>
          <a:prstGeom prst="rect">
            <a:avLst/>
          </a:prstGeom>
          <a:noFill/>
          <a:ln>
            <a:noFill/>
          </a:ln>
        </p:spPr>
      </p:pic>
      <p:sp>
        <p:nvSpPr>
          <p:cNvPr id="500" name="Google Shape;500;p81"/>
          <p:cNvSpPr/>
          <p:nvPr/>
        </p:nvSpPr>
        <p:spPr>
          <a:xfrm>
            <a:off x="8402425" y="6131750"/>
            <a:ext cx="790500" cy="7722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829175" cy="212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5" name="Google Shape;505;p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6867525" cy="637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6" name="Google Shape;506;p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77175" y="5019675"/>
            <a:ext cx="1266825" cy="183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1" name="Google Shape;511;p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6867525" cy="637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2" name="Google Shape;512;p8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77175" y="5019675"/>
            <a:ext cx="1266825" cy="183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7" name="Google Shape;517;p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6867525" cy="637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8" name="Google Shape;518;p8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24725" y="5019675"/>
            <a:ext cx="1819275" cy="1838325"/>
          </a:xfrm>
          <a:prstGeom prst="rect">
            <a:avLst/>
          </a:prstGeom>
          <a:noFill/>
          <a:ln>
            <a:noFill/>
          </a:ln>
        </p:spPr>
      </p:pic>
      <p:sp>
        <p:nvSpPr>
          <p:cNvPr id="519" name="Google Shape;519;p84"/>
          <p:cNvSpPr/>
          <p:nvPr/>
        </p:nvSpPr>
        <p:spPr>
          <a:xfrm>
            <a:off x="8402425" y="6131750"/>
            <a:ext cx="790500" cy="7722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4" name="Google Shape;524;p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6867525" cy="637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25" name="Google Shape;525;p8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24725" y="5019675"/>
            <a:ext cx="1819275" cy="183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0" name="Google Shape;530;p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6867525" cy="637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31" name="Google Shape;531;p8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24725" y="5019675"/>
            <a:ext cx="1819275" cy="183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6" name="Google Shape;536;p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6867525" cy="637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37" name="Google Shape;537;p8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24725" y="5019675"/>
            <a:ext cx="1819275" cy="183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829175" cy="212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48163" y="6429375"/>
            <a:ext cx="447675" cy="4286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829175" cy="212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48163" y="6429375"/>
            <a:ext cx="447675" cy="4286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