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1"/>
    <p:restoredTop sz="94712"/>
  </p:normalViewPr>
  <p:slideViewPr>
    <p:cSldViewPr snapToGrid="0" snapToObjects="1">
      <p:cViewPr varScale="1">
        <p:scale>
          <a:sx n="81" d="100"/>
          <a:sy n="81" d="100"/>
        </p:scale>
        <p:origin x="200" y="704"/>
      </p:cViewPr>
      <p:guideLst>
        <p:guide orient="horz" pos="2160"/>
        <p:guide pos="384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9134-F7F2-504D-A547-8282A8A34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4D320-B03E-814F-8E07-6C57C4E75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9106B-8CD9-F248-AB3D-CB1394AD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EBD4F-8832-7848-8E98-EB3E1149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0701E-B006-AA4B-B54B-7281DB16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1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28D9-9AA6-9D48-A636-5696BE09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E0625-8D40-E047-86CC-21B39C1B4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A186D-0EC8-7649-839B-75926CCE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02995-ADC6-EF40-8A58-F2075898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7C302-08BE-BA45-85AB-73086531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0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F3298-4DAB-2147-A70F-38C827D37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26710-A6E8-ED4A-ACA8-AF534FEDA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1D654-9A67-7A4D-8A91-F7DB39A8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D86E-28F2-3449-828E-B4B00DE1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32856-C3C3-794A-A67D-F40DA3A5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0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28B1-3A5E-494E-B3DC-861E25B7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C7A50-09E0-A84C-8737-9E16B5F8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D09BF-4FCC-D246-8AF6-CA830220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EF9EE-078F-0E4F-AA39-C345E4C3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D3851-A235-E841-8432-D7C49C49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5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C0B4-6617-A240-919A-26AA7D8C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943F4-F073-2A4A-9B44-6EF608814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9C0AB-FE54-8F49-A5B9-1B031F92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65EB0-EB24-0D47-9476-B5D04917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ADB0D-C14A-2E40-9BE1-A5E37158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2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865F3-9347-B740-AADC-5484DFC1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597CA-A3EB-6F4F-AF5F-0622CB31B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57391-FC1E-2540-8584-A3B4ACCA8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C4E4A-0E5C-8144-B566-BA84928A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63521-9111-C44B-AB55-EF0B5566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0186B-3EBE-9547-87EF-A269D022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2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1483-DAD2-3C45-A57B-EA502F19F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4A20A-5832-094A-8F68-5C9D52B22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52722-A02A-3C4C-8534-6D695F2A2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DE336-9F8C-8843-85E1-809CD91E2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0EA92-61AF-6643-973B-1B82B6981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E5140-82B4-9041-BD21-F7D0F3DB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00131-527B-DA42-9A7C-9913FC51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ACF02-8BA0-DA4C-9AFA-7969FD20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9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9153-78BC-5345-BEEC-989D963E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85B76-B54A-2E46-AE30-DF710A38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0F06F-71AC-3D43-99DF-869A6331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D0880-E373-A04E-B539-8A0CE92B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9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AF9B8-A7D5-5A40-9792-E65CCAD1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C22E4-8AE2-4D4E-93ED-1193E4C4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6A41A-C3DE-844F-92A9-0F7338E6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0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1975-6D92-004E-ADDD-1E1CA909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36CC2-CAAE-7C44-83BF-EA62A859B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C59A4-F104-E94C-ADB7-3B2F6FB09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6BAEB-4B8C-AD4B-ADF6-2F809194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DEB97-533A-2A4B-83F9-1B5A28C2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09A73-F5B0-FF44-A048-369C9C26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7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8586-D52C-3549-84E4-5C7730C39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DCBE17-B724-A04D-9A0D-FF1CA1EE0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D6E04-331D-CB46-B6D8-895C141A6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9F826-656E-6149-9B99-A2D45134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B7B2B-D297-954D-A246-88DB2DD4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B7B55-ACB2-0249-B752-114A3D5D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032F8-E404-DF4A-A122-77458FA2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A17F9-1163-ED44-AAAB-74C8A7AE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F59E9-3685-4645-935E-A82C35FAD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76D73-6AE3-5240-8615-7A42779E2E4B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8ACF9-941C-3646-A14A-82D69C540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AFE01-1AA8-E843-A1A0-400E8AA98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8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angle 7" title="NextLetterButton">
            <a:extLst>
              <a:ext uri="{FF2B5EF4-FFF2-40B4-BE49-F238E27FC236}">
                <a16:creationId xmlns:a16="http://schemas.microsoft.com/office/drawing/2014/main" id="{1FB5E8EC-92F2-3546-8584-A9B1DB3F070F}"/>
              </a:ext>
            </a:extLst>
          </p:cNvPr>
          <p:cNvSpPr/>
          <p:nvPr/>
        </p:nvSpPr>
        <p:spPr>
          <a:xfrm rot="5400000">
            <a:off x="10540105" y="5692681"/>
            <a:ext cx="846667" cy="812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title="RestartButton">
            <a:extLst>
              <a:ext uri="{FF2B5EF4-FFF2-40B4-BE49-F238E27FC236}">
                <a16:creationId xmlns:a16="http://schemas.microsoft.com/office/drawing/2014/main" id="{4A49C1E4-FA36-6C41-A7C4-83B7EC89065B}"/>
              </a:ext>
            </a:extLst>
          </p:cNvPr>
          <p:cNvSpPr/>
          <p:nvPr/>
        </p:nvSpPr>
        <p:spPr>
          <a:xfrm>
            <a:off x="8825344" y="5709613"/>
            <a:ext cx="1422400" cy="812801"/>
          </a:xfrm>
          <a:prstGeom prst="rect">
            <a:avLst/>
          </a:prstGeom>
          <a:solidFill>
            <a:srgbClr val="F44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itchFamily="2" charset="0"/>
              </a:rPr>
              <a:t>Restart</a:t>
            </a:r>
          </a:p>
        </p:txBody>
      </p:sp>
      <p:sp>
        <p:nvSpPr>
          <p:cNvPr id="2" name="Rectangle 1" title="LetterBox">
            <a:extLst>
              <a:ext uri="{FF2B5EF4-FFF2-40B4-BE49-F238E27FC236}">
                <a16:creationId xmlns:a16="http://schemas.microsoft.com/office/drawing/2014/main" id="{33ACF81D-BF6B-1D47-82C6-B29CB95CBD40}"/>
              </a:ext>
            </a:extLst>
          </p:cNvPr>
          <p:cNvSpPr/>
          <p:nvPr/>
        </p:nvSpPr>
        <p:spPr>
          <a:xfrm>
            <a:off x="3494761" y="1302707"/>
            <a:ext cx="5593629" cy="344465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te-IN" sz="41300" dirty="0">
                <a:solidFill>
                  <a:srgbClr val="222222"/>
                </a:solidFill>
                <a:latin typeface="lucida grande" panose="020B0600040502020204" pitchFamily="34" charset="0"/>
              </a:rPr>
              <a:t>అ</a:t>
            </a:r>
            <a:endParaRPr lang="en-US" sz="413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10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3834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Gautami</vt:lpstr>
      <vt:lpstr>lucida grande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feedback@customer.cool</dc:title>
  <dc:creator>Lingineni, Raviteja</dc:creator>
  <cp:lastModifiedBy>Lingineni, Raviteja</cp:lastModifiedBy>
  <cp:revision>7</cp:revision>
  <dcterms:created xsi:type="dcterms:W3CDTF">2018-06-23T03:43:30Z</dcterms:created>
  <dcterms:modified xsi:type="dcterms:W3CDTF">2018-06-25T20:19:40Z</dcterms:modified>
</cp:coreProperties>
</file>