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>
        <p:guide orient="horz" pos="2160"/>
        <p:guide pos="122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Box">
            <a:extLst>
              <a:ext uri="{FF2B5EF4-FFF2-40B4-BE49-F238E27FC236}">
                <a16:creationId xmlns:a16="http://schemas.microsoft.com/office/drawing/2014/main" id="{998C3613-5C3A-E54A-B913-D5B87C3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 title="RectangleShape">
            <a:extLst>
              <a:ext uri="{FF2B5EF4-FFF2-40B4-BE49-F238E27FC236}">
                <a16:creationId xmlns:a16="http://schemas.microsoft.com/office/drawing/2014/main" id="{ED8AE9A4-1E74-0E45-AAB0-C5F57FC93E14}"/>
              </a:ext>
            </a:extLst>
          </p:cNvPr>
          <p:cNvSpPr/>
          <p:nvPr/>
        </p:nvSpPr>
        <p:spPr>
          <a:xfrm>
            <a:off x="838200" y="1690688"/>
            <a:ext cx="997600" cy="7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 title="CircleShape">
            <a:extLst>
              <a:ext uri="{FF2B5EF4-FFF2-40B4-BE49-F238E27FC236}">
                <a16:creationId xmlns:a16="http://schemas.microsoft.com/office/drawing/2014/main" id="{C1D7C131-7B74-714E-9274-9211AD7F38F1}"/>
              </a:ext>
            </a:extLst>
          </p:cNvPr>
          <p:cNvSpPr/>
          <p:nvPr/>
        </p:nvSpPr>
        <p:spPr>
          <a:xfrm>
            <a:off x="2349062" y="1607853"/>
            <a:ext cx="896880" cy="8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title="RoundedRectangle">
            <a:extLst>
              <a:ext uri="{FF2B5EF4-FFF2-40B4-BE49-F238E27FC236}">
                <a16:creationId xmlns:a16="http://schemas.microsoft.com/office/drawing/2014/main" id="{374EDF48-6E88-1649-92E1-7B60091DBE6A}"/>
              </a:ext>
            </a:extLst>
          </p:cNvPr>
          <p:cNvSpPr/>
          <p:nvPr/>
        </p:nvSpPr>
        <p:spPr>
          <a:xfrm>
            <a:off x="3759204" y="1621198"/>
            <a:ext cx="1331314" cy="87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 title="Triangle">
            <a:extLst>
              <a:ext uri="{FF2B5EF4-FFF2-40B4-BE49-F238E27FC236}">
                <a16:creationId xmlns:a16="http://schemas.microsoft.com/office/drawing/2014/main" id="{073B1A53-10E1-684C-A9C7-B2C51F21E2B5}"/>
              </a:ext>
            </a:extLst>
          </p:cNvPr>
          <p:cNvSpPr/>
          <p:nvPr/>
        </p:nvSpPr>
        <p:spPr>
          <a:xfrm>
            <a:off x="5607269" y="1621198"/>
            <a:ext cx="977462" cy="842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 title="RightTriangle">
            <a:extLst>
              <a:ext uri="{FF2B5EF4-FFF2-40B4-BE49-F238E27FC236}">
                <a16:creationId xmlns:a16="http://schemas.microsoft.com/office/drawing/2014/main" id="{5EE7855E-A97E-044B-8483-EE2D7FD53443}"/>
              </a:ext>
            </a:extLst>
          </p:cNvPr>
          <p:cNvSpPr/>
          <p:nvPr/>
        </p:nvSpPr>
        <p:spPr>
          <a:xfrm>
            <a:off x="7173310" y="1621198"/>
            <a:ext cx="842640" cy="8426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 title="Octagon">
            <a:extLst>
              <a:ext uri="{FF2B5EF4-FFF2-40B4-BE49-F238E27FC236}">
                <a16:creationId xmlns:a16="http://schemas.microsoft.com/office/drawing/2014/main" id="{E99CFDC1-6400-F548-8009-268ABB027EB2}"/>
              </a:ext>
            </a:extLst>
          </p:cNvPr>
          <p:cNvSpPr/>
          <p:nvPr/>
        </p:nvSpPr>
        <p:spPr>
          <a:xfrm>
            <a:off x="8623738" y="1481959"/>
            <a:ext cx="1022774" cy="102277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 title="CustomFrame">
            <a:extLst>
              <a:ext uri="{FF2B5EF4-FFF2-40B4-BE49-F238E27FC236}">
                <a16:creationId xmlns:a16="http://schemas.microsoft.com/office/drawing/2014/main" id="{72F8F642-4FE2-4C47-824A-F991672A29BC}"/>
              </a:ext>
            </a:extLst>
          </p:cNvPr>
          <p:cNvSpPr/>
          <p:nvPr/>
        </p:nvSpPr>
        <p:spPr>
          <a:xfrm>
            <a:off x="10350991" y="1443428"/>
            <a:ext cx="1198179" cy="1198179"/>
          </a:xfrm>
          <a:prstGeom prst="frame">
            <a:avLst>
              <a:gd name="adj1" fmla="val 2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016F1-AF3A-3D47-A301-1E20B1F6F424}"/>
              </a:ext>
            </a:extLst>
          </p:cNvPr>
          <p:cNvSpPr/>
          <p:nvPr/>
        </p:nvSpPr>
        <p:spPr>
          <a:xfrm>
            <a:off x="838200" y="3016251"/>
            <a:ext cx="997600" cy="731209"/>
          </a:xfrm>
          <a:prstGeom prst="rect">
            <a:avLst/>
          </a:prstGeom>
          <a:solidFill>
            <a:srgbClr val="F44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 title="CircleOutlineShape">
            <a:extLst>
              <a:ext uri="{FF2B5EF4-FFF2-40B4-BE49-F238E27FC236}">
                <a16:creationId xmlns:a16="http://schemas.microsoft.com/office/drawing/2014/main" id="{0B00EFF6-4AAC-8A40-900C-E9C6E26F8072}"/>
              </a:ext>
            </a:extLst>
          </p:cNvPr>
          <p:cNvSpPr/>
          <p:nvPr/>
        </p:nvSpPr>
        <p:spPr>
          <a:xfrm>
            <a:off x="2375201" y="2933415"/>
            <a:ext cx="896880" cy="896880"/>
          </a:xfrm>
          <a:prstGeom prst="ellipse">
            <a:avLst/>
          </a:prstGeom>
          <a:ln w="38100">
            <a:solidFill>
              <a:srgbClr val="F44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 title="RoundedTransparentRectangle">
            <a:extLst>
              <a:ext uri="{FF2B5EF4-FFF2-40B4-BE49-F238E27FC236}">
                <a16:creationId xmlns:a16="http://schemas.microsoft.com/office/drawing/2014/main" id="{2C2FA61B-3B18-4B45-88B6-F0DA6F135B13}"/>
              </a:ext>
            </a:extLst>
          </p:cNvPr>
          <p:cNvSpPr/>
          <p:nvPr/>
        </p:nvSpPr>
        <p:spPr>
          <a:xfrm>
            <a:off x="3754822" y="2933415"/>
            <a:ext cx="1331314" cy="8701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Transparent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FB7B4-0DEE-ED44-85EC-66327F58C081}"/>
              </a:ext>
            </a:extLst>
          </p:cNvPr>
          <p:cNvSpPr txBox="1"/>
          <p:nvPr/>
        </p:nvSpPr>
        <p:spPr>
          <a:xfrm>
            <a:off x="-961697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1252604" y="-449546"/>
            <a:ext cx="9469676" cy="615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a</a:t>
            </a:r>
            <a:endParaRPr lang="en-US" sz="41300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hlinkClick r:id="rId2"/>
            <a:extLst>
              <a:ext uri="{FF2B5EF4-FFF2-40B4-BE49-F238E27FC236}">
                <a16:creationId xmlns:a16="http://schemas.microsoft.com/office/drawing/2014/main" id="{9ED24AE5-E5FE-4C46-B1E3-B08DA2CB972C}"/>
              </a:ext>
            </a:extLst>
          </p:cNvPr>
          <p:cNvSpPr/>
          <p:nvPr/>
        </p:nvSpPr>
        <p:spPr>
          <a:xfrm>
            <a:off x="2655518" y="538619"/>
            <a:ext cx="6551112" cy="4910203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title="TitleBox">
            <a:extLst>
              <a:ext uri="{FF2B5EF4-FFF2-40B4-BE49-F238E27FC236}">
                <a16:creationId xmlns:a16="http://schemas.microsoft.com/office/drawing/2014/main" id="{ED3D1046-767B-6349-9F8F-FB579E2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cxnSp>
        <p:nvCxnSpPr>
          <p:cNvPr id="6" name="Straight Connector 5" title="StraightLine">
            <a:extLst>
              <a:ext uri="{FF2B5EF4-FFF2-40B4-BE49-F238E27FC236}">
                <a16:creationId xmlns:a16="http://schemas.microsoft.com/office/drawing/2014/main" id="{FA98F6EC-7FCB-D949-9675-D63BE6C2F0A1}"/>
              </a:ext>
            </a:extLst>
          </p:cNvPr>
          <p:cNvCxnSpPr/>
          <p:nvPr/>
        </p:nvCxnSpPr>
        <p:spPr>
          <a:xfrm>
            <a:off x="838200" y="1891862"/>
            <a:ext cx="300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title="ThickLine">
            <a:extLst>
              <a:ext uri="{FF2B5EF4-FFF2-40B4-BE49-F238E27FC236}">
                <a16:creationId xmlns:a16="http://schemas.microsoft.com/office/drawing/2014/main" id="{88D5B12B-29DC-3E4A-8B27-89D609FEBDC9}"/>
              </a:ext>
            </a:extLst>
          </p:cNvPr>
          <p:cNvCxnSpPr/>
          <p:nvPr/>
        </p:nvCxnSpPr>
        <p:spPr>
          <a:xfrm>
            <a:off x="838200" y="2501462"/>
            <a:ext cx="3008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title="DottedLine">
            <a:extLst>
              <a:ext uri="{FF2B5EF4-FFF2-40B4-BE49-F238E27FC236}">
                <a16:creationId xmlns:a16="http://schemas.microsoft.com/office/drawing/2014/main" id="{D69FE2DF-1DA5-EF40-92EA-7EEDF8134B17}"/>
              </a:ext>
            </a:extLst>
          </p:cNvPr>
          <p:cNvCxnSpPr/>
          <p:nvPr/>
        </p:nvCxnSpPr>
        <p:spPr>
          <a:xfrm>
            <a:off x="838200" y="3111062"/>
            <a:ext cx="30085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31D-13F0-C844-9DB8-8FF975E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4D98C24-95BC-2B46-84DE-9E4C9C86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6057" y="1930064"/>
            <a:ext cx="1982007" cy="1982007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F04EFBC-29D7-8E40-BB63-44DF5F02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00" y="1612455"/>
            <a:ext cx="2544522" cy="2544522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F3558D3-55DD-774B-8083-4B5EA192C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824" y="1612455"/>
            <a:ext cx="2538993" cy="2538993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82BEB7C-00E0-DE41-8897-66B0C7492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031" y="1775230"/>
            <a:ext cx="2213445" cy="2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70F5C4-A612-8B4B-8376-AE79F9FED3B8}"/>
              </a:ext>
            </a:extLst>
          </p:cNvPr>
          <p:cNvSpPr/>
          <p:nvPr/>
        </p:nvSpPr>
        <p:spPr>
          <a:xfrm>
            <a:off x="0" y="0"/>
            <a:ext cx="12192000" cy="1024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A971-5342-DD4E-B56A-943CA47A2647}"/>
              </a:ext>
            </a:extLst>
          </p:cNvPr>
          <p:cNvSpPr txBox="1"/>
          <p:nvPr/>
        </p:nvSpPr>
        <p:spPr>
          <a:xfrm>
            <a:off x="3373820" y="2912100"/>
            <a:ext cx="5044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Search the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7A67-3849-8344-A416-E28DA2599DC7}"/>
              </a:ext>
            </a:extLst>
          </p:cNvPr>
          <p:cNvSpPr/>
          <p:nvPr/>
        </p:nvSpPr>
        <p:spPr>
          <a:xfrm>
            <a:off x="3373820" y="1749973"/>
            <a:ext cx="5044966" cy="102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Fast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78DE-743C-1B45-8A32-B74B7031C3CA}"/>
              </a:ext>
            </a:extLst>
          </p:cNvPr>
          <p:cNvSpPr/>
          <p:nvPr/>
        </p:nvSpPr>
        <p:spPr>
          <a:xfrm>
            <a:off x="179614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ADF99-7BF4-1542-83D9-860CC1D8A9AF}"/>
              </a:ext>
            </a:extLst>
          </p:cNvPr>
          <p:cNvSpPr/>
          <p:nvPr/>
        </p:nvSpPr>
        <p:spPr>
          <a:xfrm>
            <a:off x="1714500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6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lucida grande</vt:lpstr>
      <vt:lpstr>Times</vt:lpstr>
      <vt:lpstr>Office Theme</vt:lpstr>
      <vt:lpstr>Shapes</vt:lpstr>
      <vt:lpstr>PowerPoint Presentation</vt:lpstr>
      <vt:lpstr>Lines</vt:lpstr>
      <vt:lpstr>Icons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Lingineni, Raviteja</cp:lastModifiedBy>
  <cp:revision>21</cp:revision>
  <dcterms:created xsi:type="dcterms:W3CDTF">2018-06-23T03:43:30Z</dcterms:created>
  <dcterms:modified xsi:type="dcterms:W3CDTF">2018-07-01T19:34:03Z</dcterms:modified>
</cp:coreProperties>
</file>