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848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2126774" y="567559"/>
            <a:ext cx="8120970" cy="4921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a</a:t>
            </a:r>
            <a:endParaRPr lang="en-US" sz="4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057" y="1930064"/>
            <a:ext cx="1982007" cy="1982007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lucida grande</vt:lpstr>
      <vt:lpstr>Times</vt:lpstr>
      <vt:lpstr>Office Theme</vt:lpstr>
      <vt:lpstr>Shapes</vt:lpstr>
      <vt:lpstr>PowerPoint Presentation</vt:lpstr>
      <vt:lpstr>Lines</vt:lpstr>
      <vt:lpstr>Icons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17</cp:revision>
  <dcterms:created xsi:type="dcterms:W3CDTF">2018-06-23T03:43:30Z</dcterms:created>
  <dcterms:modified xsi:type="dcterms:W3CDTF">2018-07-01T17:37:10Z</dcterms:modified>
</cp:coreProperties>
</file>