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pos="6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>
        <p:guide orient="horz" pos="2160"/>
        <p:guide pos="1224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9134-F7F2-504D-A547-8282A8A34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4D320-B03E-814F-8E07-6C57C4E75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106B-8CD9-F248-AB3D-CB1394AD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BD4F-8832-7848-8E98-EB3E1149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701E-B006-AA4B-B54B-7281DB16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28D9-9AA6-9D48-A636-5696BE09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E0625-8D40-E047-86CC-21B39C1B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186D-0EC8-7649-839B-75926CCE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2995-ADC6-EF40-8A58-F2075898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C302-08BE-BA45-85AB-73086531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F3298-4DAB-2147-A70F-38C827D37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6710-A6E8-ED4A-ACA8-AF534FED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D654-9A67-7A4D-8A91-F7DB39A8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D86E-28F2-3449-828E-B4B00DE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2856-C3C3-794A-A67D-F40DA3A5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8B1-3A5E-494E-B3DC-861E25B7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7A50-09E0-A84C-8737-9E16B5F8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09BF-4FCC-D246-8AF6-CA830220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F9EE-078F-0E4F-AA39-C345E4C3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3851-A235-E841-8432-D7C49C49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C0B4-6617-A240-919A-26AA7D8C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43F4-F073-2A4A-9B44-6EF60881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C0AB-FE54-8F49-A5B9-1B031F92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5EB0-EB24-0D47-9476-B5D04917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DB0D-C14A-2E40-9BE1-A5E3715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65F3-9347-B740-AADC-5484DFC1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97CA-A3EB-6F4F-AF5F-0622CB31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57391-FC1E-2540-8584-A3B4ACCA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4E4A-0E5C-8144-B566-BA84928A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63521-9111-C44B-AB55-EF0B5566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186B-3EBE-9547-87EF-A269D022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1483-DAD2-3C45-A57B-EA502F19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A20A-5832-094A-8F68-5C9D52B2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52722-A02A-3C4C-8534-6D695F2A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E336-9F8C-8843-85E1-809CD91E2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0EA92-61AF-6643-973B-1B82B6981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E5140-82B4-9041-BD21-F7D0F3DB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00131-527B-DA42-9A7C-9913FC51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ACF02-8BA0-DA4C-9AFA-7969FD20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9153-78BC-5345-BEEC-989D963E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85B76-B54A-2E46-AE30-DF710A38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0F06F-71AC-3D43-99DF-869A6331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D0880-E373-A04E-B539-8A0CE92B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AF9B8-A7D5-5A40-9792-E65CCAD1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C22E4-8AE2-4D4E-93ED-1193E4C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A41A-C3DE-844F-92A9-0F7338E6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975-6D92-004E-ADDD-1E1CA909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6CC2-CAAE-7C44-83BF-EA62A859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C59A4-F104-E94C-ADB7-3B2F6FB09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BAEB-4B8C-AD4B-ADF6-2F809194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DEB97-533A-2A4B-83F9-1B5A28C2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9A73-F5B0-FF44-A048-369C9C26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586-D52C-3549-84E4-5C7730C3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CBE17-B724-A04D-9A0D-FF1CA1EE0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6E04-331D-CB46-B6D8-895C141A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9F826-656E-6149-9B99-A2D45134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B7B2B-D297-954D-A246-88DB2DD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7B55-ACB2-0249-B752-114A3D5D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032F8-E404-DF4A-A122-77458FA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17F9-1163-ED44-AAAB-74C8A7AE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59E9-3685-4645-935E-A82C35FAD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76D73-6AE3-5240-8615-7A42779E2E4B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ACF9-941C-3646-A14A-82D69C540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FE01-1AA8-E843-A1A0-400E8AA98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Box">
            <a:extLst>
              <a:ext uri="{FF2B5EF4-FFF2-40B4-BE49-F238E27FC236}">
                <a16:creationId xmlns:a16="http://schemas.microsoft.com/office/drawing/2014/main" id="{998C3613-5C3A-E54A-B913-D5B87C35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4" name="Rectangle 3" title="RectangleShape">
            <a:extLst>
              <a:ext uri="{FF2B5EF4-FFF2-40B4-BE49-F238E27FC236}">
                <a16:creationId xmlns:a16="http://schemas.microsoft.com/office/drawing/2014/main" id="{ED8AE9A4-1E74-0E45-AAB0-C5F57FC93E14}"/>
              </a:ext>
            </a:extLst>
          </p:cNvPr>
          <p:cNvSpPr/>
          <p:nvPr/>
        </p:nvSpPr>
        <p:spPr>
          <a:xfrm>
            <a:off x="838200" y="1690688"/>
            <a:ext cx="997600" cy="73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 title="CircleShape">
            <a:extLst>
              <a:ext uri="{FF2B5EF4-FFF2-40B4-BE49-F238E27FC236}">
                <a16:creationId xmlns:a16="http://schemas.microsoft.com/office/drawing/2014/main" id="{C1D7C131-7B74-714E-9274-9211AD7F38F1}"/>
              </a:ext>
            </a:extLst>
          </p:cNvPr>
          <p:cNvSpPr/>
          <p:nvPr/>
        </p:nvSpPr>
        <p:spPr>
          <a:xfrm>
            <a:off x="2349062" y="1607853"/>
            <a:ext cx="896880" cy="89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 title="RoundedRectangle">
            <a:extLst>
              <a:ext uri="{FF2B5EF4-FFF2-40B4-BE49-F238E27FC236}">
                <a16:creationId xmlns:a16="http://schemas.microsoft.com/office/drawing/2014/main" id="{374EDF48-6E88-1649-92E1-7B60091DBE6A}"/>
              </a:ext>
            </a:extLst>
          </p:cNvPr>
          <p:cNvSpPr/>
          <p:nvPr/>
        </p:nvSpPr>
        <p:spPr>
          <a:xfrm>
            <a:off x="3759204" y="1621198"/>
            <a:ext cx="1331314" cy="87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 title="Triangle">
            <a:extLst>
              <a:ext uri="{FF2B5EF4-FFF2-40B4-BE49-F238E27FC236}">
                <a16:creationId xmlns:a16="http://schemas.microsoft.com/office/drawing/2014/main" id="{073B1A53-10E1-684C-A9C7-B2C51F21E2B5}"/>
              </a:ext>
            </a:extLst>
          </p:cNvPr>
          <p:cNvSpPr/>
          <p:nvPr/>
        </p:nvSpPr>
        <p:spPr>
          <a:xfrm>
            <a:off x="5607269" y="1621198"/>
            <a:ext cx="977462" cy="842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 title="RightTriangle">
            <a:extLst>
              <a:ext uri="{FF2B5EF4-FFF2-40B4-BE49-F238E27FC236}">
                <a16:creationId xmlns:a16="http://schemas.microsoft.com/office/drawing/2014/main" id="{5EE7855E-A97E-044B-8483-EE2D7FD53443}"/>
              </a:ext>
            </a:extLst>
          </p:cNvPr>
          <p:cNvSpPr/>
          <p:nvPr/>
        </p:nvSpPr>
        <p:spPr>
          <a:xfrm>
            <a:off x="7173310" y="1621198"/>
            <a:ext cx="842640" cy="84264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ctagon 10" title="Octagon">
            <a:extLst>
              <a:ext uri="{FF2B5EF4-FFF2-40B4-BE49-F238E27FC236}">
                <a16:creationId xmlns:a16="http://schemas.microsoft.com/office/drawing/2014/main" id="{E99CFDC1-6400-F548-8009-268ABB027EB2}"/>
              </a:ext>
            </a:extLst>
          </p:cNvPr>
          <p:cNvSpPr/>
          <p:nvPr/>
        </p:nvSpPr>
        <p:spPr>
          <a:xfrm>
            <a:off x="8623738" y="1481959"/>
            <a:ext cx="1022774" cy="102277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 title="CustomFrame">
            <a:extLst>
              <a:ext uri="{FF2B5EF4-FFF2-40B4-BE49-F238E27FC236}">
                <a16:creationId xmlns:a16="http://schemas.microsoft.com/office/drawing/2014/main" id="{72F8F642-4FE2-4C47-824A-F991672A29BC}"/>
              </a:ext>
            </a:extLst>
          </p:cNvPr>
          <p:cNvSpPr/>
          <p:nvPr/>
        </p:nvSpPr>
        <p:spPr>
          <a:xfrm>
            <a:off x="10350991" y="1443428"/>
            <a:ext cx="1198179" cy="1198179"/>
          </a:xfrm>
          <a:prstGeom prst="frame">
            <a:avLst>
              <a:gd name="adj1" fmla="val 24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016F1-AF3A-3D47-A301-1E20B1F6F424}"/>
              </a:ext>
            </a:extLst>
          </p:cNvPr>
          <p:cNvSpPr/>
          <p:nvPr/>
        </p:nvSpPr>
        <p:spPr>
          <a:xfrm>
            <a:off x="838200" y="3016251"/>
            <a:ext cx="997600" cy="731209"/>
          </a:xfrm>
          <a:prstGeom prst="rect">
            <a:avLst/>
          </a:prstGeom>
          <a:solidFill>
            <a:srgbClr val="F44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 title="CircleOutlineShape">
            <a:extLst>
              <a:ext uri="{FF2B5EF4-FFF2-40B4-BE49-F238E27FC236}">
                <a16:creationId xmlns:a16="http://schemas.microsoft.com/office/drawing/2014/main" id="{0B00EFF6-4AAC-8A40-900C-E9C6E26F8072}"/>
              </a:ext>
            </a:extLst>
          </p:cNvPr>
          <p:cNvSpPr/>
          <p:nvPr/>
        </p:nvSpPr>
        <p:spPr>
          <a:xfrm>
            <a:off x="2375201" y="2933415"/>
            <a:ext cx="896880" cy="896880"/>
          </a:xfrm>
          <a:prstGeom prst="ellipse">
            <a:avLst/>
          </a:prstGeom>
          <a:ln w="38100">
            <a:solidFill>
              <a:srgbClr val="F44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 title="RoundedTransparentRectangle">
            <a:extLst>
              <a:ext uri="{FF2B5EF4-FFF2-40B4-BE49-F238E27FC236}">
                <a16:creationId xmlns:a16="http://schemas.microsoft.com/office/drawing/2014/main" id="{2C2FA61B-3B18-4B45-88B6-F0DA6F135B13}"/>
              </a:ext>
            </a:extLst>
          </p:cNvPr>
          <p:cNvSpPr/>
          <p:nvPr/>
        </p:nvSpPr>
        <p:spPr>
          <a:xfrm>
            <a:off x="3754822" y="2933415"/>
            <a:ext cx="1331314" cy="87018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Transparent</a:t>
            </a:r>
          </a:p>
        </p:txBody>
      </p:sp>
    </p:spTree>
    <p:extLst>
      <p:ext uri="{BB962C8B-B14F-4D97-AF65-F5344CB8AC3E}">
        <p14:creationId xmlns:p14="http://schemas.microsoft.com/office/powerpoint/2010/main" val="31967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7" title="NextLetterButton">
            <a:extLst>
              <a:ext uri="{FF2B5EF4-FFF2-40B4-BE49-F238E27FC236}">
                <a16:creationId xmlns:a16="http://schemas.microsoft.com/office/drawing/2014/main" id="{1FB5E8EC-92F2-3546-8584-A9B1DB3F070F}"/>
              </a:ext>
            </a:extLst>
          </p:cNvPr>
          <p:cNvSpPr/>
          <p:nvPr/>
        </p:nvSpPr>
        <p:spPr>
          <a:xfrm rot="5400000">
            <a:off x="10540105" y="5692681"/>
            <a:ext cx="846667" cy="81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RestartButton">
            <a:extLst>
              <a:ext uri="{FF2B5EF4-FFF2-40B4-BE49-F238E27FC236}">
                <a16:creationId xmlns:a16="http://schemas.microsoft.com/office/drawing/2014/main" id="{4A49C1E4-FA36-6C41-A7C4-83B7EC89065B}"/>
              </a:ext>
            </a:extLst>
          </p:cNvPr>
          <p:cNvSpPr/>
          <p:nvPr/>
        </p:nvSpPr>
        <p:spPr>
          <a:xfrm>
            <a:off x="8825344" y="5709613"/>
            <a:ext cx="1422400" cy="812801"/>
          </a:xfrm>
          <a:prstGeom prst="rect">
            <a:avLst/>
          </a:prstGeom>
          <a:solidFill>
            <a:srgbClr val="F44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Restart</a:t>
            </a:r>
          </a:p>
        </p:txBody>
      </p:sp>
      <p:sp>
        <p:nvSpPr>
          <p:cNvPr id="2" name="Rectangle 1" title="LetterBox">
            <a:extLst>
              <a:ext uri="{FF2B5EF4-FFF2-40B4-BE49-F238E27FC236}">
                <a16:creationId xmlns:a16="http://schemas.microsoft.com/office/drawing/2014/main" id="{33ACF81D-BF6B-1D47-82C6-B29CB95CBD40}"/>
              </a:ext>
            </a:extLst>
          </p:cNvPr>
          <p:cNvSpPr/>
          <p:nvPr/>
        </p:nvSpPr>
        <p:spPr>
          <a:xfrm>
            <a:off x="1252604" y="-449546"/>
            <a:ext cx="9469676" cy="6159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1300" dirty="0">
                <a:solidFill>
                  <a:srgbClr val="222222"/>
                </a:solidFill>
                <a:latin typeface="lucida grande" panose="020B0600040502020204" pitchFamily="34" charset="0"/>
              </a:rPr>
              <a:t>a</a:t>
            </a:r>
            <a:endParaRPr lang="en-US" sz="41300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hlinkClick r:id="rId2"/>
            <a:extLst>
              <a:ext uri="{FF2B5EF4-FFF2-40B4-BE49-F238E27FC236}">
                <a16:creationId xmlns:a16="http://schemas.microsoft.com/office/drawing/2014/main" id="{9ED24AE5-E5FE-4C46-B1E3-B08DA2CB972C}"/>
              </a:ext>
            </a:extLst>
          </p:cNvPr>
          <p:cNvSpPr/>
          <p:nvPr/>
        </p:nvSpPr>
        <p:spPr>
          <a:xfrm>
            <a:off x="2655518" y="538619"/>
            <a:ext cx="6551112" cy="4910203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title="TitleBox">
            <a:extLst>
              <a:ext uri="{FF2B5EF4-FFF2-40B4-BE49-F238E27FC236}">
                <a16:creationId xmlns:a16="http://schemas.microsoft.com/office/drawing/2014/main" id="{ED3D1046-767B-6349-9F8F-FB579E29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Lines</a:t>
            </a:r>
          </a:p>
        </p:txBody>
      </p:sp>
      <p:cxnSp>
        <p:nvCxnSpPr>
          <p:cNvPr id="6" name="Straight Connector 5" title="StraightLine">
            <a:extLst>
              <a:ext uri="{FF2B5EF4-FFF2-40B4-BE49-F238E27FC236}">
                <a16:creationId xmlns:a16="http://schemas.microsoft.com/office/drawing/2014/main" id="{FA98F6EC-7FCB-D949-9675-D63BE6C2F0A1}"/>
              </a:ext>
            </a:extLst>
          </p:cNvPr>
          <p:cNvCxnSpPr/>
          <p:nvPr/>
        </p:nvCxnSpPr>
        <p:spPr>
          <a:xfrm>
            <a:off x="838200" y="1891862"/>
            <a:ext cx="300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title="ThickLine">
            <a:extLst>
              <a:ext uri="{FF2B5EF4-FFF2-40B4-BE49-F238E27FC236}">
                <a16:creationId xmlns:a16="http://schemas.microsoft.com/office/drawing/2014/main" id="{88D5B12B-29DC-3E4A-8B27-89D609FEBDC9}"/>
              </a:ext>
            </a:extLst>
          </p:cNvPr>
          <p:cNvCxnSpPr/>
          <p:nvPr/>
        </p:nvCxnSpPr>
        <p:spPr>
          <a:xfrm>
            <a:off x="838200" y="2501462"/>
            <a:ext cx="300858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title="DottedLine">
            <a:extLst>
              <a:ext uri="{FF2B5EF4-FFF2-40B4-BE49-F238E27FC236}">
                <a16:creationId xmlns:a16="http://schemas.microsoft.com/office/drawing/2014/main" id="{D69FE2DF-1DA5-EF40-92EA-7EEDF8134B17}"/>
              </a:ext>
            </a:extLst>
          </p:cNvPr>
          <p:cNvCxnSpPr/>
          <p:nvPr/>
        </p:nvCxnSpPr>
        <p:spPr>
          <a:xfrm>
            <a:off x="838200" y="3111062"/>
            <a:ext cx="300858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63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F31D-13F0-C844-9DB8-8FF975EB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F4D98C24-95BC-2B46-84DE-9E4C9C866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6057" y="1930064"/>
            <a:ext cx="1982007" cy="1982007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CF04EFBC-29D7-8E40-BB63-44DF5F020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5800" y="1612455"/>
            <a:ext cx="2544522" cy="2544522"/>
          </a:xfrm>
          <a:prstGeom prst="rect">
            <a:avLst/>
          </a:prstGeom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7F3558D3-55DD-774B-8083-4B5EA192C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7824" y="1612455"/>
            <a:ext cx="2538993" cy="2538993"/>
          </a:xfrm>
          <a:prstGeom prst="rect">
            <a:avLst/>
          </a:prstGeom>
        </p:spPr>
      </p:pic>
      <p:pic>
        <p:nvPicPr>
          <p:cNvPr id="11" name="Graphic 10" descr="Monitor">
            <a:extLst>
              <a:ext uri="{FF2B5EF4-FFF2-40B4-BE49-F238E27FC236}">
                <a16:creationId xmlns:a16="http://schemas.microsoft.com/office/drawing/2014/main" id="{382BEB7C-00E0-DE41-8897-66B0C7492A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9031" y="1775230"/>
            <a:ext cx="2213445" cy="2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70F5C4-A612-8B4B-8376-AE79F9FED3B8}"/>
              </a:ext>
            </a:extLst>
          </p:cNvPr>
          <p:cNvSpPr/>
          <p:nvPr/>
        </p:nvSpPr>
        <p:spPr>
          <a:xfrm>
            <a:off x="0" y="0"/>
            <a:ext cx="12192000" cy="10247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6A971-5342-DD4E-B56A-943CA47A2647}"/>
              </a:ext>
            </a:extLst>
          </p:cNvPr>
          <p:cNvSpPr txBox="1"/>
          <p:nvPr/>
        </p:nvSpPr>
        <p:spPr>
          <a:xfrm>
            <a:off x="3373820" y="2912100"/>
            <a:ext cx="504496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Search the 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7A67-3849-8344-A416-E28DA2599DC7}"/>
              </a:ext>
            </a:extLst>
          </p:cNvPr>
          <p:cNvSpPr/>
          <p:nvPr/>
        </p:nvSpPr>
        <p:spPr>
          <a:xfrm>
            <a:off x="3373820" y="1749973"/>
            <a:ext cx="5044966" cy="1024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Fast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978DE-743C-1B45-8A32-B74B7031C3CA}"/>
              </a:ext>
            </a:extLst>
          </p:cNvPr>
          <p:cNvSpPr/>
          <p:nvPr/>
        </p:nvSpPr>
        <p:spPr>
          <a:xfrm>
            <a:off x="179614" y="244929"/>
            <a:ext cx="1355272" cy="52251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ADF99-7BF4-1542-83D9-860CC1D8A9AF}"/>
              </a:ext>
            </a:extLst>
          </p:cNvPr>
          <p:cNvSpPr/>
          <p:nvPr/>
        </p:nvSpPr>
        <p:spPr>
          <a:xfrm>
            <a:off x="1714500" y="244929"/>
            <a:ext cx="1355272" cy="52251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71961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14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lucida grande</vt:lpstr>
      <vt:lpstr>Times</vt:lpstr>
      <vt:lpstr>Office Theme</vt:lpstr>
      <vt:lpstr>Shapes</vt:lpstr>
      <vt:lpstr>PowerPoint Presentation</vt:lpstr>
      <vt:lpstr>Lines</vt:lpstr>
      <vt:lpstr>Icons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feedback@customer.cool</dc:title>
  <dc:creator>Lingineni, Raviteja</dc:creator>
  <cp:lastModifiedBy>Lingineni, Raviteja</cp:lastModifiedBy>
  <cp:revision>25</cp:revision>
  <dcterms:created xsi:type="dcterms:W3CDTF">2018-06-23T03:43:30Z</dcterms:created>
  <dcterms:modified xsi:type="dcterms:W3CDTF">2018-07-01T23:19:38Z</dcterms:modified>
</cp:coreProperties>
</file>