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6c5ac5f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6c5ac5f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6c5ac5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6c5ac5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6c5ac5f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b6c5ac5f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6c5ac5f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6c5ac5f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b6c5ac5f7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b6c5ac5f7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6c5ac5f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6c5ac5f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project in VSC, walk through major folders, </a:t>
            </a:r>
            <a:r>
              <a:rPr lang="en">
                <a:solidFill>
                  <a:schemeClr val="dk1"/>
                </a:solidFill>
              </a:rPr>
              <a:t>how things are protected in app.js.,</a:t>
            </a:r>
            <a:r>
              <a:rPr lang="en"/>
              <a:t> migrations, routes, and views. Compare game-logic to a </a:t>
            </a:r>
            <a:r>
              <a:rPr lang="en"/>
              <a:t>manager in Unity, where it’s objects call the manager to update the status and what’s going 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6c5ac5f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6c5ac5f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6c5ac5f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6c5ac5f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6c5ac5f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6c5ac5f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Project Overview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300400"/>
            <a:ext cx="76881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UNO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872400" y="3101850"/>
            <a:ext cx="417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John Paul Apolinar, Kevin Barbour, Christian Mcglothen, Zhenyu Lin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89125" y="2147225"/>
            <a:ext cx="40701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implemented the card game ‘UNO’.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of 4 Players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Chat integration in and out of lobby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 Lobby Names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6222" l="2953" r="2972" t="10032"/>
          <a:stretch/>
        </p:blipFill>
        <p:spPr>
          <a:xfrm>
            <a:off x="4368500" y="1441200"/>
            <a:ext cx="442187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5270100" cy="1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Zhenyu Lin - Front End, </a:t>
            </a:r>
            <a:r>
              <a:rPr lang="en"/>
              <a:t>Bug Testing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John Paul Apolinar - Back End (Gameplay)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Kevin Barbour - Back End (Lobby and Gameplay)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Christian Mcglothen - Back End (User Login and Authentication)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463" y="917775"/>
            <a:ext cx="31527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 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Frontend: Javascript, HTML/PUG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Backend:  Node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Database: PostGres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Deployment: Render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websockets and http requests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</a:t>
            </a:r>
            <a:r>
              <a:rPr lang="en"/>
              <a:t>threading</a:t>
            </a:r>
            <a:r>
              <a:rPr lang="en"/>
              <a:t> and multiple connections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Render for deployment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Postgres/Javascript/Sequelize/HTML to store information </a:t>
            </a:r>
            <a:r>
              <a:rPr lang="en"/>
              <a:t>obtained</a:t>
            </a:r>
            <a:r>
              <a:rPr lang="en"/>
              <a:t> from web-browser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a chat that updates all user </a:t>
            </a:r>
            <a:r>
              <a:rPr lang="en"/>
              <a:t>simultaneously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Loopback</a:t>
            </a:r>
            <a:r>
              <a:rPr lang="en"/>
              <a:t> IP-Addresses/Ports to run code locally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 and Workflow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6458"/>
            <a:ext cx="9143998" cy="262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97900" y="1882400"/>
            <a:ext cx="451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largest issue was this (pending) status.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</a:t>
            </a:r>
            <a:r>
              <a:rPr lang="en"/>
              <a:t>occurred</a:t>
            </a:r>
            <a:r>
              <a:rPr lang="en"/>
              <a:t> in local environment, and not Render.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38" y="2648913"/>
            <a:ext cx="76295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285125" y="1853850"/>
            <a:ext cx="4512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Occurs for many different reasons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Online research points to browser extensions, browser type, headers, etc. 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806688"/>
            <a:ext cx="857250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Issues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Styling of certain cards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Implementation for special cards 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Required a shift in direction to meet deployment requirements. 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Player-honesty version of the game where moves are still automated to a degree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Drawing a card and manually skipping if they have no matching card in hand. 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Drawing punishment cards e.g., +2 or Skip</a:t>
            </a:r>
            <a:endParaRPr/>
          </a:p>
          <a:p>
            <a:pPr indent="-293211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player can press a button to skip their turn on cancel/reverse, and/or draw X amount of cards.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