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 Black"/>
      <p:bold r:id="rId11"/>
      <p:boldItalic r:id="rId12"/>
    </p:embeddedFont>
    <p:embeddedFont>
      <p:font typeface="Montserrat ExtraBold"/>
      <p:bold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Black-bold.fntdata"/><Relationship Id="rId10" Type="http://schemas.openxmlformats.org/officeDocument/2006/relationships/slide" Target="slides/slide5.xml"/><Relationship Id="rId13" Type="http://schemas.openxmlformats.org/officeDocument/2006/relationships/font" Target="fonts/MontserratExtraBold-bold.fntdata"/><Relationship Id="rId12" Type="http://schemas.openxmlformats.org/officeDocument/2006/relationships/font" Target="fonts/MontserratBlack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Montserrat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ba9a12a60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ba9a12a60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ba9a12a60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ba9a12a60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ba9a12a60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ba9a12a60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ba9a12a60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ba9a12a60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96475" y="137625"/>
            <a:ext cx="67854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B10000"/>
                </a:solidFill>
                <a:highlight>
                  <a:schemeClr val="accent6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TEAM J</a:t>
            </a:r>
            <a:endParaRPr sz="4300">
              <a:solidFill>
                <a:srgbClr val="B10000"/>
              </a:solidFill>
              <a:highlight>
                <a:schemeClr val="accent6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B10000"/>
              </a:solidFill>
              <a:highlight>
                <a:schemeClr val="accent6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B10000"/>
                </a:solidFill>
                <a:highlight>
                  <a:schemeClr val="accent6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Edel Jhon Cenario</a:t>
            </a:r>
            <a:endParaRPr sz="2600">
              <a:solidFill>
                <a:srgbClr val="B10000"/>
              </a:solidFill>
              <a:highlight>
                <a:schemeClr val="accent6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B10000"/>
                </a:solidFill>
                <a:highlight>
                  <a:schemeClr val="accent6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Javier Marquez</a:t>
            </a:r>
            <a:endParaRPr sz="2600">
              <a:solidFill>
                <a:srgbClr val="B10000"/>
              </a:solidFill>
              <a:highlight>
                <a:schemeClr val="accent6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B10000"/>
                </a:solidFill>
                <a:highlight>
                  <a:schemeClr val="accent6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Justin Paras</a:t>
            </a:r>
            <a:endParaRPr sz="2600">
              <a:solidFill>
                <a:srgbClr val="B10000"/>
              </a:solidFill>
              <a:highlight>
                <a:schemeClr val="accent6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B10000"/>
                </a:solidFill>
                <a:highlight>
                  <a:schemeClr val="accent6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Jose Quinteros</a:t>
            </a:r>
            <a:endParaRPr sz="2600">
              <a:solidFill>
                <a:srgbClr val="B10000"/>
              </a:solidFill>
              <a:highlight>
                <a:schemeClr val="accent6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>
                <a:solidFill>
                  <a:srgbClr val="B1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FE</a:t>
            </a:r>
            <a:r>
              <a:rPr lang="en" sz="3220">
                <a:solidFill>
                  <a:srgbClr val="38761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AT</a:t>
            </a:r>
            <a:r>
              <a:rPr lang="en" sz="3220">
                <a:solidFill>
                  <a:srgbClr val="FFFF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UR</a:t>
            </a:r>
            <a:r>
              <a:rPr lang="en" sz="3220">
                <a:solidFill>
                  <a:srgbClr val="0000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ES</a:t>
            </a:r>
            <a:endParaRPr sz="3220">
              <a:solidFill>
                <a:srgbClr val="0000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ExtraBold"/>
              <a:buChar char="●"/>
            </a:pPr>
            <a:r>
              <a:rPr lang="en" sz="2500">
                <a:solidFill>
                  <a:schemeClr val="accent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Create an Account</a:t>
            </a:r>
            <a:endParaRPr sz="2500">
              <a:solidFill>
                <a:schemeClr val="accent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ExtraBold"/>
              <a:buChar char="●"/>
            </a:pPr>
            <a:r>
              <a:rPr lang="en" sz="2500">
                <a:solidFill>
                  <a:schemeClr val="accent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Login to an Account</a:t>
            </a:r>
            <a:endParaRPr sz="2500">
              <a:solidFill>
                <a:schemeClr val="accent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ExtraBold"/>
              <a:buChar char="●"/>
            </a:pPr>
            <a:r>
              <a:rPr lang="en" sz="2500">
                <a:solidFill>
                  <a:schemeClr val="accent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Create a game</a:t>
            </a:r>
            <a:endParaRPr sz="2500">
              <a:solidFill>
                <a:schemeClr val="accent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ExtraBold"/>
              <a:buChar char="●"/>
            </a:pPr>
            <a:r>
              <a:rPr lang="en" sz="2500">
                <a:solidFill>
                  <a:schemeClr val="accent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Join a game</a:t>
            </a:r>
            <a:endParaRPr sz="2500">
              <a:solidFill>
                <a:schemeClr val="accent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ExtraBold"/>
              <a:buChar char="●"/>
            </a:pPr>
            <a:r>
              <a:rPr lang="en" sz="2500">
                <a:solidFill>
                  <a:schemeClr val="accent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Global Chat</a:t>
            </a:r>
            <a:endParaRPr sz="2500">
              <a:solidFill>
                <a:schemeClr val="accent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ExtraBold"/>
              <a:buChar char="●"/>
            </a:pPr>
            <a:r>
              <a:rPr lang="en" sz="2500">
                <a:solidFill>
                  <a:schemeClr val="accent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Private Chat</a:t>
            </a:r>
            <a:endParaRPr sz="2500">
              <a:solidFill>
                <a:schemeClr val="accent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accent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chemeClr val="accent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448675" y="1999050"/>
            <a:ext cx="30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>
                <a:solidFill>
                  <a:srgbClr val="B1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WI</a:t>
            </a:r>
            <a:r>
              <a:rPr lang="en" sz="3220">
                <a:solidFill>
                  <a:srgbClr val="38761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RE</a:t>
            </a:r>
            <a:r>
              <a:rPr lang="en" sz="3220">
                <a:solidFill>
                  <a:srgbClr val="FFFF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FR</a:t>
            </a:r>
            <a:r>
              <a:rPr lang="en" sz="3220">
                <a:solidFill>
                  <a:srgbClr val="0000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AME</a:t>
            </a:r>
            <a:endParaRPr sz="3220">
              <a:solidFill>
                <a:srgbClr val="0000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225" y="0"/>
            <a:ext cx="510377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520">
                <a:solidFill>
                  <a:srgbClr val="B1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</a:t>
            </a:r>
            <a:r>
              <a:rPr lang="en" sz="5520">
                <a:solidFill>
                  <a:srgbClr val="38761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</a:t>
            </a:r>
            <a:r>
              <a:rPr lang="en" sz="5520">
                <a:solidFill>
                  <a:srgbClr val="FFFF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</a:t>
            </a:r>
            <a:r>
              <a:rPr lang="en" sz="5520">
                <a:solidFill>
                  <a:srgbClr val="0000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</a:t>
            </a:r>
            <a:endParaRPr sz="5520">
              <a:solidFill>
                <a:srgbClr val="0000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>
                <a:solidFill>
                  <a:srgbClr val="B1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TEC</a:t>
            </a:r>
            <a:r>
              <a:rPr lang="en" sz="3220">
                <a:solidFill>
                  <a:srgbClr val="38761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HNO</a:t>
            </a:r>
            <a:r>
              <a:rPr lang="en" sz="3220">
                <a:solidFill>
                  <a:srgbClr val="FFFF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LOG</a:t>
            </a:r>
            <a:r>
              <a:rPr lang="en" sz="3220">
                <a:solidFill>
                  <a:srgbClr val="0000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IES</a:t>
            </a:r>
            <a:endParaRPr sz="3220">
              <a:solidFill>
                <a:srgbClr val="0000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ExtraBold"/>
              <a:buChar char="●"/>
            </a:pPr>
            <a:r>
              <a:rPr lang="en" sz="2500">
                <a:solidFill>
                  <a:schemeClr val="accent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PostgreSQL</a:t>
            </a:r>
            <a:endParaRPr sz="2500">
              <a:solidFill>
                <a:schemeClr val="accent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ExtraBold"/>
              <a:buChar char="●"/>
            </a:pPr>
            <a:r>
              <a:rPr lang="en" sz="2500">
                <a:solidFill>
                  <a:schemeClr val="accent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Express</a:t>
            </a:r>
            <a:endParaRPr sz="2500">
              <a:solidFill>
                <a:schemeClr val="accent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ExtraBold"/>
              <a:buChar char="●"/>
            </a:pPr>
            <a:r>
              <a:rPr lang="en" sz="2500">
                <a:solidFill>
                  <a:schemeClr val="accent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Socket.io</a:t>
            </a:r>
            <a:endParaRPr sz="2500">
              <a:solidFill>
                <a:schemeClr val="accent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ExtraBold"/>
              <a:buChar char="●"/>
            </a:pPr>
            <a:r>
              <a:rPr lang="en" sz="2500">
                <a:solidFill>
                  <a:schemeClr val="accent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NodeJS</a:t>
            </a:r>
            <a:endParaRPr sz="2500">
              <a:solidFill>
                <a:schemeClr val="accent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chemeClr val="accent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