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1CA2E-B020-E429-A6B4-2FAB67C0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12BFCA-C63E-1BC4-1574-79AB483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0E82E-958D-7DE4-2784-D1929DF1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927B7-834D-00ED-0963-39964513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86B6E3-C830-0FC2-C4AD-529399D3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93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AFA42-6653-4E14-B8D2-2B66BAB7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7BF836-262E-ABE0-C9E4-EFE09FAB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EC6CCB-8A03-63AC-B7AD-0554402F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F4AF3-37B5-8EC7-BE78-1163F55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39147-5A30-8C66-BCA9-507D7E38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6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39C0F7-BA0D-9594-0ACA-46602A2EC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654D2A-7855-E6F6-3A53-BCFE18CD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FB14C-587C-D399-D566-1FC4CBA6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CF655-3295-DC0F-A2C3-97CDBC60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DDA5E-15D7-EE55-88D8-B9F3BB2D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0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2F3A-C933-19C3-6592-049A4058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225F6-E17F-D016-6672-B031F25B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06931-ADC1-9F97-D4FD-DB56717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4A847-9098-1BC7-C5A9-196FA920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94540-11F3-B8F6-6B84-728905EC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65DF2-6E23-5504-710F-D165E76F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928C66-EA37-CF42-8C29-8E2D3B9F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F1953-A21E-8D44-A3E6-2DA1913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FD2178-FF32-70AA-FECC-DE4EE44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9417B-1B78-A6C7-EFC4-82E3D34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C76B2-EE47-1850-1741-7FBD46F8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493C5-AD6B-F941-DDBC-05D6DADF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6FACB-5162-2FC3-642D-8717804C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FF58E5-9C9A-2D4C-A106-D9E57B05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0B3C8-43E1-D123-EE3D-16B8C939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641AC-44BA-59BE-8ED0-11085AE7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DD235-C844-C75C-530D-EA1A9B77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D53DD5-C062-B6B2-19C8-9BDC4C63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6035E0-279A-DDE4-86D7-362F09AC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7E6668-3067-E7F5-5FFC-F6D93FCFB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181E31-7346-BA7B-B22E-18334288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42EE47-6D8B-83F1-D6F6-49EF5668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8383E2-7F51-6CDC-7246-F1E96AA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B1367F-0EE7-7301-D18A-D8DC49C3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8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37C37-8577-4FAD-57E2-7387219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17EE2C-146E-2B08-0F4A-EEBCD73E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4F2A9D-1FA1-D572-8916-0ED96E89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5F099-EAC6-C1A2-865D-46074DCB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9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9A4191-5213-5576-C18A-72AA660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3EBB7-A4CC-1BBE-6944-C0CBB136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28EE29-8706-7ABB-4291-21FC280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3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BF4A1-FEA5-B5F5-3DB6-107BB4CC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4C4A4-F03F-D213-AC78-053EC8E1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9C81B-4C14-E431-B95B-A34D8637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1F7ECF-506F-A299-3217-D7E1707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7851BF-E8AC-FB42-2C39-B931EFCA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B7D32B-37FD-BF31-DC88-06F80099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21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CD254-06CC-C3B4-F890-76EA6926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5C802E-F663-598C-DA10-BCDD6CCC9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2EEB4-B01D-409C-EC19-C8977A1A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DC1584-A05B-C5B0-15DE-DDB626CC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CEC32C-ECDF-8E9D-903B-6E0271E7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F78532-546B-E821-02E7-5A43B852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57B1F-9E0A-2A8D-A888-5A468C6F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EE870-A1F6-7697-368D-AC4012D1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1B781-8A63-78DD-61EF-D1AE58B50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0C3E-AFEE-4122-8AFC-12781C4DA44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02C33-3AE2-91DB-8EA0-D381506E1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D13B-C0FD-91F4-8045-B4059CDFF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06C5-CFA4-486E-A709-8799DA88AD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04B72-4E82-DD7B-07F7-41813E38C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Satisfiability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: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Grover’s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17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FE1B7-A34D-F7C3-DB33-C6239C2F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Histograms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3396-0345-B717-B06A-3F5D0722F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(x1 v x2 v ¬x3) ^ (¬x1 v ¬x2 v ¬x3) ^ (¬x1 v x2 v 3)</a:t>
            </a:r>
          </a:p>
          <a:p>
            <a:endParaRPr lang="fr-FR" sz="2000" dirty="0"/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3A06AA92-9C64-F29B-E8EA-19736A73E7F6}"/>
              </a:ext>
            </a:extLst>
          </p:cNvPr>
          <p:cNvGraphicFramePr>
            <a:graphicFrameLocks noGrp="1"/>
          </p:cNvGraphicFramePr>
          <p:nvPr/>
        </p:nvGraphicFramePr>
        <p:xfrm>
          <a:off x="403224" y="2726293"/>
          <a:ext cx="5692776" cy="332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194">
                  <a:extLst>
                    <a:ext uri="{9D8B030D-6E8A-4147-A177-3AD203B41FA5}">
                      <a16:colId xmlns:a16="http://schemas.microsoft.com/office/drawing/2014/main" val="395178061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2724040544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3922104666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194216641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6834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7226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011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0203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33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4126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169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14299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88037"/>
                  </a:ext>
                </a:extLst>
              </a:tr>
            </a:tbl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1183F14C-F289-1B6F-2800-73CA64ADF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635157"/>
            <a:ext cx="5678743" cy="4351337"/>
          </a:xfrm>
        </p:spPr>
      </p:pic>
    </p:spTree>
    <p:extLst>
      <p:ext uri="{BB962C8B-B14F-4D97-AF65-F5344CB8AC3E}">
        <p14:creationId xmlns:p14="http://schemas.microsoft.com/office/powerpoint/2010/main" val="11304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91576-9D73-E0A8-5EBC-93DA929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try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D1E4306-25FE-78B6-E034-020D1E1FED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999" y="1690688"/>
            <a:ext cx="2445213" cy="132556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7417F2-AA7B-B1F6-6400-56E00879FD6F}"/>
              </a:ext>
            </a:extLst>
          </p:cNvPr>
          <p:cNvSpPr txBox="1"/>
          <p:nvPr/>
        </p:nvSpPr>
        <p:spPr>
          <a:xfrm>
            <a:off x="1009649" y="31673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(¬x1 v ¬x2 v x3) ^ (x1 v x2 v x3)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5C6B86-2BB1-C248-2A4C-59A74DBEA3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86" y="317500"/>
            <a:ext cx="4996376" cy="35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43D17B0-B198-DF51-E147-83B9AC2E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4057014"/>
            <a:ext cx="3857625" cy="27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D4F1D27-3C57-24A4-DF8B-23490155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11" y="3877417"/>
            <a:ext cx="4027026" cy="292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0B38A-3B44-4C50-C5AE-DA0D08CB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Defining</a:t>
            </a:r>
            <a:r>
              <a:rPr lang="fr-FR" dirty="0"/>
              <a:t> formulas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A9FB0D-5147-EC67-A0AB-A97AE051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690688"/>
            <a:ext cx="7467599" cy="4486275"/>
          </a:xfrm>
        </p:spPr>
        <p:txBody>
          <a:bodyPr/>
          <a:lstStyle/>
          <a:p>
            <a:r>
              <a:rPr lang="fr-FR" dirty="0"/>
              <a:t>¬x1 v ¬x2 v ¬x3</a:t>
            </a:r>
          </a:p>
          <a:p>
            <a:r>
              <a:rPr lang="fr-FR" dirty="0"/>
              <a:t>x1 v ¬x2 v x3</a:t>
            </a:r>
          </a:p>
          <a:p>
            <a:r>
              <a:rPr lang="fr-FR" dirty="0"/>
              <a:t>x1 v x2 v ¬x3</a:t>
            </a:r>
          </a:p>
          <a:p>
            <a:r>
              <a:rPr lang="fr-FR" dirty="0"/>
              <a:t>x1 v ¬x2 v ¬x3</a:t>
            </a:r>
          </a:p>
          <a:p>
            <a:r>
              <a:rPr lang="fr-FR" dirty="0"/>
              <a:t>¬x1 v x2 v x3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(¬x1 v ¬x2 v ¬x3)^(x1 v ¬x2 v x3)^(x1 v x2 v ¬x3)^ (x1 v ¬x2 v ¬x3)^(¬x1 v x2 v x3)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2776626-6566-6BAD-EE54-119F1AB11E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1" y="1690688"/>
            <a:ext cx="4402099" cy="2938698"/>
          </a:xfrm>
        </p:spPr>
      </p:pic>
    </p:spTree>
    <p:extLst>
      <p:ext uri="{BB962C8B-B14F-4D97-AF65-F5344CB8AC3E}">
        <p14:creationId xmlns:p14="http://schemas.microsoft.com/office/powerpoint/2010/main" val="315532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85F8-2FB2-ADE1-6E98-6AEE5467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Oracle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19D5DB7-809C-2170-58A7-8C85019610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41232"/>
            <a:ext cx="5181600" cy="3720123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9BD311-3FA1-B2FF-2A50-499DBE62E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Phase-flip oracle: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flips the phase of the computational basis states corresponding to satisfying assignments of the formula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DCB37-1229-600E-BC09-04217C1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Verifying</a:t>
            </a:r>
            <a:r>
              <a:rPr lang="fr-FR" dirty="0"/>
              <a:t> clauses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00D2A11-2BA7-C361-0BC9-9D3AD6840F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025" y="1825625"/>
            <a:ext cx="4343950" cy="4351338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FA4E57-75EF-DDC6-F7E7-4B97FFE96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Init : </a:t>
            </a:r>
            <a:r>
              <a:rPr lang="fr-FR" dirty="0" err="1"/>
              <a:t>reads</a:t>
            </a:r>
            <a:r>
              <a:rPr lang="fr-FR" dirty="0"/>
              <a:t> the file</a:t>
            </a:r>
          </a:p>
          <a:p>
            <a:r>
              <a:rPr lang="fr-FR" dirty="0" err="1"/>
              <a:t>Is_correct</a:t>
            </a:r>
            <a:r>
              <a:rPr lang="fr-FR" dirty="0"/>
              <a:t> : </a:t>
            </a:r>
            <a:r>
              <a:rPr lang="fr-FR" dirty="0" err="1"/>
              <a:t>takes</a:t>
            </a:r>
            <a:r>
              <a:rPr lang="fr-FR" dirty="0"/>
              <a:t> an input and checks </a:t>
            </a:r>
            <a:r>
              <a:rPr lang="fr-FR" dirty="0" err="1"/>
              <a:t>whether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67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8C2AD-25EC-8C24-E3E3-41D3E94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31775"/>
            <a:ext cx="10515600" cy="1325563"/>
          </a:xfrm>
        </p:spPr>
        <p:txBody>
          <a:bodyPr/>
          <a:lstStyle/>
          <a:p>
            <a:r>
              <a:rPr lang="fr-FR" dirty="0"/>
              <a:t>A first </a:t>
            </a:r>
            <a:r>
              <a:rPr lang="fr-FR" dirty="0" err="1"/>
              <a:t>histogram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7D7C4EE-0DAF-7371-F123-C58FF344DD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550" y="1475581"/>
            <a:ext cx="5181600" cy="2558279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BAE133-05B5-5E39-B392-E1383D5ECD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914547"/>
            <a:ext cx="5948949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BEE3C34A-0B6E-B9ED-3687-ED61C36F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03" y="4094527"/>
            <a:ext cx="3735348" cy="249359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AF26DD5-3B1E-B0AB-8084-5A9C44EE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51" y="1914547"/>
            <a:ext cx="5948949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76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0F146-D21C-BEBC-2C2A-1BF5C52B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first </a:t>
            </a:r>
            <a:r>
              <a:rPr lang="fr-FR" dirty="0" err="1"/>
              <a:t>histogram</a:t>
            </a:r>
            <a:endParaRPr lang="fr-FR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7EC6782-D500-B131-43F6-E3FFF94849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1713268"/>
              </p:ext>
            </p:extLst>
          </p:nvPr>
        </p:nvGraphicFramePr>
        <p:xfrm>
          <a:off x="914400" y="3155315"/>
          <a:ext cx="5181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5006277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524001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0089925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597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3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8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1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9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4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2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9831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E2C7E892-8FD4-BD54-BCA1-FBEAAE3C3D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222024"/>
            <a:ext cx="5181600" cy="36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69BAD4A-1690-3A1B-041D-689B55062F90}"/>
              </a:ext>
            </a:extLst>
          </p:cNvPr>
          <p:cNvSpPr txBox="1"/>
          <p:nvPr/>
        </p:nvSpPr>
        <p:spPr>
          <a:xfrm>
            <a:off x="1004886" y="1915170"/>
            <a:ext cx="5000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(¬x1 v ¬x2 v ¬x3)^(x1 v ¬x2 v x3)^(x1 v x2 v ¬x3)^ (x1 v ¬x2 v ¬x3)^(¬x1 v x2 v x3)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56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ABB64-A9D1-740F-B5D1-337E48BC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Trying</a:t>
            </a:r>
            <a:r>
              <a:rPr lang="fr-FR" dirty="0"/>
              <a:t> out a </a:t>
            </a:r>
            <a:r>
              <a:rPr lang="fr-FR" dirty="0" err="1"/>
              <a:t>different</a:t>
            </a:r>
            <a:r>
              <a:rPr lang="fr-FR" dirty="0"/>
              <a:t> formula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0667DF-04D9-EC03-3BB0-791FA15B54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8799" y="3021252"/>
            <a:ext cx="2409825" cy="174204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2ED04EA-1397-9B31-9FF3-F6B6A1FEC729}"/>
              </a:ext>
            </a:extLst>
          </p:cNvPr>
          <p:cNvSpPr txBox="1"/>
          <p:nvPr/>
        </p:nvSpPr>
        <p:spPr>
          <a:xfrm>
            <a:off x="762000" y="1990725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(x1 v x2 v </a:t>
            </a:r>
            <a:r>
              <a:rPr lang="fr-FR" sz="1800" dirty="0"/>
              <a:t>¬x3) ^ (¬x1 v ¬x2 v ¬x3) ^ (¬x1 v x2 v 3)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42B7C5-8B2A-C0F6-3DFE-560C9D00E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690688"/>
            <a:ext cx="6129031" cy="4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73A2-49A0-23A1-78EB-37EC96C3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Histogram</a:t>
            </a:r>
            <a:r>
              <a:rPr lang="fr-FR" dirty="0"/>
              <a:t> issues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51EDE8-81E2-7936-23D0-BB92CBC2E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58112" y="0"/>
            <a:ext cx="3009900" cy="3190875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C38435B-E150-E198-8ECC-1F3DF3ADC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059668"/>
            <a:ext cx="5181600" cy="36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E4A414-75A1-0EBA-DE00-586F2B05C24F}"/>
              </a:ext>
            </a:extLst>
          </p:cNvPr>
          <p:cNvSpPr txBox="1"/>
          <p:nvPr/>
        </p:nvSpPr>
        <p:spPr>
          <a:xfrm>
            <a:off x="1047750" y="2124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(x1 v x2 v </a:t>
            </a:r>
            <a:r>
              <a:rPr lang="fr-FR" sz="1800" dirty="0"/>
              <a:t>¬x3) ^ (¬x1 v ¬x2 v ¬x3) ^ (¬x1 v x2 v 3)</a:t>
            </a:r>
            <a:endParaRPr lang="fr-FR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6535538C-C743-DD9E-5AD7-4D18C2407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17910"/>
              </p:ext>
            </p:extLst>
          </p:nvPr>
        </p:nvGraphicFramePr>
        <p:xfrm>
          <a:off x="695325" y="3059668"/>
          <a:ext cx="5692776" cy="332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194">
                  <a:extLst>
                    <a:ext uri="{9D8B030D-6E8A-4147-A177-3AD203B41FA5}">
                      <a16:colId xmlns:a16="http://schemas.microsoft.com/office/drawing/2014/main" val="395178061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2724040544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3922104666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194216641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6834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7226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011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0203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33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4126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169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14299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8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12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FE1B7-A34D-F7C3-DB33-C6239C2F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Histograms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33396-0345-B717-B06A-3F5D0722F5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(x1 v x2 v ¬x3) ^ (¬x1 v ¬x2 v ¬x3) ^ (¬x1 v x2 v 3)</a:t>
            </a:r>
          </a:p>
          <a:p>
            <a:endParaRPr lang="fr-F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12289-6C70-8ACC-0163-2D9AE327BD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55349"/>
            <a:ext cx="5181600" cy="369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3A06AA92-9C64-F29B-E8EA-19736A73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16838"/>
              </p:ext>
            </p:extLst>
          </p:nvPr>
        </p:nvGraphicFramePr>
        <p:xfrm>
          <a:off x="403224" y="2726293"/>
          <a:ext cx="5692776" cy="332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194">
                  <a:extLst>
                    <a:ext uri="{9D8B030D-6E8A-4147-A177-3AD203B41FA5}">
                      <a16:colId xmlns:a16="http://schemas.microsoft.com/office/drawing/2014/main" val="395178061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2724040544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3922104666"/>
                    </a:ext>
                  </a:extLst>
                </a:gridCol>
                <a:gridCol w="1423194">
                  <a:extLst>
                    <a:ext uri="{9D8B030D-6E8A-4147-A177-3AD203B41FA5}">
                      <a16:colId xmlns:a16="http://schemas.microsoft.com/office/drawing/2014/main" val="194216641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6834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7226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011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02038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33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4126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77169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14299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8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06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437</Words>
  <Application>Microsoft Office PowerPoint</Application>
  <PresentationFormat>Grand écran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Satisfiability problem : using Grover’s algorithm</vt:lpstr>
      <vt:lpstr>Defining formulas</vt:lpstr>
      <vt:lpstr>Oracle</vt:lpstr>
      <vt:lpstr>Verifying clauses</vt:lpstr>
      <vt:lpstr>A first histogram</vt:lpstr>
      <vt:lpstr>A first histogram</vt:lpstr>
      <vt:lpstr>Trying out a different formula</vt:lpstr>
      <vt:lpstr>Histogram issues </vt:lpstr>
      <vt:lpstr>Histograms</vt:lpstr>
      <vt:lpstr>Histograms</vt:lpstr>
      <vt:lpstr>Another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problem : using Grover’s algorithm</dc:title>
  <dc:creator>Thea Marquand</dc:creator>
  <cp:lastModifiedBy>Thea Marquand</cp:lastModifiedBy>
  <cp:revision>19</cp:revision>
  <dcterms:created xsi:type="dcterms:W3CDTF">2022-12-15T03:39:21Z</dcterms:created>
  <dcterms:modified xsi:type="dcterms:W3CDTF">2022-12-15T05:27:50Z</dcterms:modified>
</cp:coreProperties>
</file>