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5"/>
    <a:srgbClr val="2E4C6D"/>
    <a:srgbClr val="6785AB"/>
    <a:srgbClr val="8CACD4"/>
    <a:srgbClr val="B8C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D8E-69DA-4989-9880-7BD272D38F7C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470-C209-4AF2-AC1C-AF868067B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33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D8E-69DA-4989-9880-7BD272D38F7C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470-C209-4AF2-AC1C-AF868067B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75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D8E-69DA-4989-9880-7BD272D38F7C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470-C209-4AF2-AC1C-AF868067B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59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D8E-69DA-4989-9880-7BD272D38F7C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470-C209-4AF2-AC1C-AF868067B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03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D8E-69DA-4989-9880-7BD272D38F7C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470-C209-4AF2-AC1C-AF868067B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17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D8E-69DA-4989-9880-7BD272D38F7C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470-C209-4AF2-AC1C-AF868067B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78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D8E-69DA-4989-9880-7BD272D38F7C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470-C209-4AF2-AC1C-AF868067B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0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D8E-69DA-4989-9880-7BD272D38F7C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470-C209-4AF2-AC1C-AF868067B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64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D8E-69DA-4989-9880-7BD272D38F7C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470-C209-4AF2-AC1C-AF868067B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08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D8E-69DA-4989-9880-7BD272D38F7C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470-C209-4AF2-AC1C-AF868067B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27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D8E-69DA-4989-9880-7BD272D38F7C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470-C209-4AF2-AC1C-AF868067B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67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CD8E-69DA-4989-9880-7BD272D38F7C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3470-C209-4AF2-AC1C-AF868067B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19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26618" y="1333814"/>
            <a:ext cx="720000" cy="720000"/>
          </a:xfrm>
          <a:prstGeom prst="rect">
            <a:avLst/>
          </a:prstGeom>
          <a:solidFill>
            <a:srgbClr val="B8CDE6"/>
          </a:solidFill>
          <a:ln>
            <a:solidFill>
              <a:srgbClr val="B8C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126618" y="3018016"/>
            <a:ext cx="720000" cy="720000"/>
          </a:xfrm>
          <a:prstGeom prst="rect">
            <a:avLst/>
          </a:prstGeom>
          <a:solidFill>
            <a:srgbClr val="6785AB"/>
          </a:solidFill>
          <a:ln>
            <a:solidFill>
              <a:srgbClr val="678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8126618" y="3860117"/>
            <a:ext cx="720000" cy="720000"/>
          </a:xfrm>
          <a:prstGeom prst="rect">
            <a:avLst/>
          </a:prstGeom>
          <a:solidFill>
            <a:srgbClr val="2E4C6D"/>
          </a:solidFill>
          <a:ln>
            <a:solidFill>
              <a:srgbClr val="2E4C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8126618" y="2175915"/>
            <a:ext cx="720000" cy="720000"/>
          </a:xfrm>
          <a:prstGeom prst="rect">
            <a:avLst/>
          </a:prstGeom>
          <a:solidFill>
            <a:srgbClr val="8CACD4"/>
          </a:solidFill>
          <a:ln>
            <a:solidFill>
              <a:srgbClr val="8CA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869680" y="1436855"/>
            <a:ext cx="23382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1400" dirty="0" smtClean="0"/>
              <a:t>RGB: 184, 205, 230</a:t>
            </a:r>
          </a:p>
          <a:p>
            <a:r>
              <a:rPr lang="en-CA" sz="1400" dirty="0" smtClean="0"/>
              <a:t>#B8CDE6</a:t>
            </a:r>
            <a:endParaRPr lang="en-CA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869680" y="2274305"/>
            <a:ext cx="23382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1400" dirty="0" smtClean="0"/>
              <a:t>RGB: 140, 172, 212</a:t>
            </a:r>
          </a:p>
          <a:p>
            <a:r>
              <a:rPr lang="en-CA" sz="1400" dirty="0" smtClean="0"/>
              <a:t>#8CACD4</a:t>
            </a:r>
            <a:endParaRPr lang="en-C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869680" y="3116406"/>
            <a:ext cx="23382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1400" dirty="0" smtClean="0"/>
              <a:t>RGB: 103, 133, 171</a:t>
            </a:r>
          </a:p>
          <a:p>
            <a:r>
              <a:rPr lang="en-CA" sz="1400" dirty="0" smtClean="0"/>
              <a:t>#6785AB</a:t>
            </a:r>
            <a:endParaRPr lang="en-CA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869680" y="3958507"/>
            <a:ext cx="23382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1400" dirty="0" smtClean="0"/>
              <a:t>RGB: 46, 76, 109</a:t>
            </a:r>
          </a:p>
          <a:p>
            <a:r>
              <a:rPr lang="en-CA" sz="1400" dirty="0" smtClean="0"/>
              <a:t>#2E4C6D</a:t>
            </a:r>
            <a:endParaRPr lang="en-CA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4" y="2222552"/>
            <a:ext cx="6815356" cy="23058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26618" y="4702218"/>
            <a:ext cx="720000" cy="720000"/>
          </a:xfrm>
          <a:prstGeom prst="rect">
            <a:avLst/>
          </a:prstGeom>
          <a:solidFill>
            <a:srgbClr val="002145"/>
          </a:solidFill>
          <a:ln>
            <a:solidFill>
              <a:srgbClr val="002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8869680" y="4800608"/>
            <a:ext cx="23382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1400" dirty="0" smtClean="0"/>
              <a:t>RGB: 0, 33, 69</a:t>
            </a:r>
          </a:p>
          <a:p>
            <a:r>
              <a:rPr lang="en-CA" sz="1400" dirty="0" smtClean="0"/>
              <a:t>#002145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8622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UBC Okanagan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Kristy Baxter</dc:creator>
  <cp:lastModifiedBy>Kristy Baxter</cp:lastModifiedBy>
  <cp:revision>2</cp:revision>
  <dcterms:created xsi:type="dcterms:W3CDTF">2021-08-18T17:39:52Z</dcterms:created>
  <dcterms:modified xsi:type="dcterms:W3CDTF">2021-08-18T17:41:33Z</dcterms:modified>
</cp:coreProperties>
</file>