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11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5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748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03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418302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503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26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93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73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1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5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2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1BA835-12AC-4E8F-955A-EA3F4DE2791F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6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DB8B-2C79-BD53-9811-CC89DDE81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E7638-E051-BB01-0154-966AD147C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372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jackx022@student.ubc.ca</dc:creator>
  <cp:lastModifiedBy>jackx022@student.ubc.ca</cp:lastModifiedBy>
  <cp:revision>1</cp:revision>
  <dcterms:created xsi:type="dcterms:W3CDTF">2025-10-09T22:29:26Z</dcterms:created>
  <dcterms:modified xsi:type="dcterms:W3CDTF">2025-10-09T22:32:07Z</dcterms:modified>
</cp:coreProperties>
</file>